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00:35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128">
    <iact:property name="dataType"/>
    <iact:actionData xml:id="d0">
      <inkml:trace xmlns:inkml="http://www.w3.org/2003/InkML" xml:id="stk0" contextRef="#ctx0" brushRef="#br0">14464 8661 0,'0'-18'134,"53"18"-126,35 0-1,-17 0 2,-19 0-2,19 0 3,17 0-5,-17 0 6,17 0-4,-17 0 1,-19 0-1,1 0 1,18 0 0,-53 0 0,70 0-1,-18 0 2,1 0-1,-1 0 0,-34 0 0,34 0 0,1 0 1,-36 0-2,36 0 2,-1 0-2,1 0 2,-36 0-3,18 0 4,0 0-3,-18 0 3,36 0-4,-1 0 4,-52 0-5,52 0 14,1 0-16,0 0 4,17 0-2,-53 0 2,36 0 0,-1 0 1,-17 0 0,-18 0 0,18 0 0,-35 0 1,35 0-2,-18 0 1,0 0 0,18 0 0,0 0 1,0 0-2,0 0 4,18 0-4,17 18 2,0-18-3,18 0 3,-18 0-2,0 0 2,-17 0-3,-18 0 5,-18 0-6,18 0 7,-36 0-6,54 0 1,0 0 1,-36 0 1,35 0-3,1 0 3,0 0-1,-36 0 0,35 0 0,1 0 0,-1 0-1,-34 0 2,34 0 0,19 0-2,-19 0 2,18 0-2,-35 0 2,35 0-2,-35 0 2,18 0-3,-36 0 4,0 0-4,18 0 4,-35 0-3,35 0 1,-35 0 0,-1 0 0,18 0 1,-35 17-2,36-17 8,34 0-13,-17 0 4,-18 18 1,36-18 3,17 35-2,-35-35 0,-35 0-1,17 0 2,0 0-1,-17 0 17,17 0 7,-17 0-14,35 0-14,-18 0 6,18 0-2,-35 0 0,35 0-1,-36 0 6,18 0-2,-17 0 5,0 0 9,-1 0-8</inkml:trace>
    </iact:actionData>
  </iact:action>
  <iact:action type="add" startTime="77736">
    <iact:property name="dataType"/>
    <iact:actionData xml:id="d1">
      <inkml:trace xmlns:inkml="http://www.w3.org/2003/InkML" xml:id="stk1" contextRef="#ctx0" brushRef="#br0">9031 9825 0,'18'0'128,"-1"0"-110,36 0-13,-17 0 4,34 0-2,18 0 3,-35 0-4,35 0 4,-17 0-4,17 0 4,36 0-4,-36 0 4,35 0-4,1 0 4,-18 0-4,17 0 4,-70 0 0,35 0-3,-53 0-1,36 0 1,-53 0 2,-1 0-1,36 0 1,-17 0-1,-1 0 1,35 0-4,-34 0 5,-1 0-4,0 0 4,36 0-2,-54 0 0,54 0-2,-1 0 6,-52 0-9,70 0 8,-35 0-4,18 0 2,-36 0-3,0 0 2,1 0-1,17 0 5,-18 0-6,18 0 2,0 0-1,0 0 2,-1 0-2,37 0 1,-72 0 1,54 0-1,-1 0 0,1 0-1,-36 0 2,18 0-1,-35 0 0,52 0 0,-17 0 2,0 0-4,-18 0 4,36 0-4,17 0 4,0 0-5,-17 17 6,0 1-6,17 0 4,88-1-2,-17-17 3,-18 0-4,-18 0 3,-34 0-2,-1 0 1,0 0 1,18 0-2,-18 0 2,36 18 0,87 35-2,19-35 2,-19 17-1,1-17-2,-36-18 3,-88 0-3,1 0 5,-72 0-4,1 0 1</inkml:trace>
    </iact:actionData>
  </iact:action>
  <iact:action type="add" startTime="79346">
    <iact:property name="dataType"/>
    <iact:actionData xml:id="d2">
      <inkml:trace xmlns:inkml="http://www.w3.org/2003/InkML" xml:id="stk2" contextRef="#ctx0" brushRef="#br0">18909 9790 0,'18'0'136,"-1"0"-129,36 0 0,0 0 0,35 0 3,18 35-3,17-35 2,1 17-3,35 19 5,17-19-6,-52-17 5,-36 36-3,71-19 2,-71-17-3,-35 0 4,0 0-4,17 0 2,-35 0 2,1 0 7,-19 0-9,1 0-1,0 0-1,-1 0 3,36 0-1,-18 0 1,18 0-2,36 0 2,-54 0-2,35 0 2,1 0-3,-18 0 3,0 0-2,17 0 2,1 0-1,17 0 2,-35 0-4,0 0 3,17 0-3,1 0 5,-18 0 3,-35 0-6,17-17 1,0 17-3,-17 0 2,35 0 1,-36 0-1,36 0 8,18 0-13,-54 0 2,72 0 3,-19 0 1,18 0-1,-17 0 0,17 0-1,0 17 2,36-17-3,-36 18 4,53 0-4,35-1 6,1 36-7,-89-53 11,88 18-13,-70-1 1,-18-17 5,-52 0 1,-1 0-4,-17 0 2,-1 0 8</inkml:trace>
    </iact:actionData>
  </iact:action>
  <iact:action type="add" startTime="89326">
    <iact:property name="dataType"/>
    <iact:actionData xml:id="d3">
      <inkml:trace xmlns:inkml="http://www.w3.org/2003/InkML" xml:id="stk3" contextRef="#ctx0" brushRef="#br0">23918 9648 0</inkml:trace>
    </iact:actionData>
  </iact:action>
  <iact:action type="add" startTime="93512">
    <iact:property name="dataType"/>
    <iact:actionData xml:id="d4">
      <inkml:trace xmlns:inkml="http://www.w3.org/2003/InkML" xml:id="stk4" contextRef="#ctx0" brushRef="#br0">16369 10795 0,'-18'-35'30,"1"17"59,-1 18-58,0-18-14,1-17-9,-1 35-1,0-17 8,18-1 2,-35 0-9,17 1 8,18-1 8,0 0-7,-17 1-11,-1-1 5,1-35 21,17 35-25,0-17 18,0 18-19,0-1 8,0 0-4,0-17-3,0-18 9,17 35-8,1 1 0,-18-18 0,17 17 0,-17 0 0,18-35 0,0 53 8,-18-17-8,17-19 9,1 36-9,-18-17-1,18-1 3,-1 18-2,1-35 1,17 17-3,1 1 4,-1-19-5,-18 36 6,19-35-6,-19 35 6,19-18-6,17 1 6,-36 17-6,-17-18 3,53 18 0,-35-18 0,52 1 0,-17 17 1,0-35 1,-18 35 5,1 0-5,-1 0-3,-17-18-2,-1 18 5,1 0-3,0 0 2,-1 0-2,1 0 5,17 0-9,0 0 7,18 0-4,0 0 4,-18 0-4,18 0 4,-17 0-4,17 0 8,-36 0-5,18 0 0,1 18 16,17-18-18,-36 17 2,36 1-1,18-18 0,-54 17 1,1-17-3,35 18 3,-18 0 8,-17-18-11,-18 17 4,35 1-4,0 0 10,-35-1-5,18 1-4,17 0 1,1 17 6,-19-35-5,36 53 7,-35-36-5,17 19-6,-17-19 2,35 1 2,-36 0-2,1 17 3,0-17-4,-1-1 20,1-17-11,-18 18-8,0 17 3,0-17-4,0-1 4,18 1-4,-18 17 10,0-17-6,17-18-4,-17 18 11,0 17 1,0-18 4,0 19-13,0-1 8,0-17-12,0 17 5,0-17-4,0-1 4,0 1 6,0 0 2,-17-1-2,-1 1 5,18-1-11,-18-17-3,18 18 8,-17 0 1,-1-1 0,0-17-8,18 18 0,-17 0 9,-1-1-10,0-17 1,18 18-2,-17 0 4,-19-18-3,1 0 2,-35 0-1,-1 17 1,18-17-3,-35 0 5,0 0-6,35 18 6,-18-18-6,-17 0 4,35 0-1,36 0-1,-36 0 1,35 0 0,0 0 9,-17 0 0,17 0-10,-17 0 2,18 0-1,-36 0-1,35 0 2,-35-18-1,0 18 1,18-17-3,0-1 3,17 18 8,0 0-1,-17-18 5,17 18 6,1 0-22,-1 0 12,0 0 47,-17-35-48,18 35-9,-1 0 187</inkml:trace>
    </iact:actionData>
  </iact:action>
  <iact:action type="add" startTime="96386">
    <iact:property name="dataType"/>
    <iact:actionData xml:id="d5">
      <inkml:trace xmlns:inkml="http://www.w3.org/2003/InkML" xml:id="stk5" contextRef="#ctx0" brushRef="#br0">16281 11853 0,'0'18'69,"17"0"-59,1-1-3,17-17 1,18 36-1,0-19 1,0 1 0,35 35 1,-17-53-2,17 53 3,53-36-4,0 19 5,-17 16-5,-1-34 3,18-18-2,-35 35 3,-18-35-5,-35 18 5,35-18-4,-17 0 4,-18 0-4,-18 0 5,-17 0-6,17 0 5,-17 0-1,-1 0-4,1 0 3,0 0 0,17 0 9,0-18-9,-17 1-1,17 17 3,18-36-4,-18 19 4,-17-1-4,52 1 5,-17 17-4,-17-36 2,-1 36 7,0-17-10,-17 17 9,-1 0-5,1-18-3,-18 0 1,18 1-1,-1 17 1,-17-18 8,0-17 0,0 17 16,0 1-23,0-1-2,0-17 9,0-18 0,0 35-6,-70-35-4,52 18 5,-52-18-6,34 35 5,1 1-5,-18-1 6,18-17-5,17 35 5,-17 0-3,0-18-1,17 18-1,-17-18 3,-1 1-1,1-18-1,-18 17 2,-17 0-2,17-17 2,0 17-2,0 18 2,18 0-2,-18 0 3,35-17-4,-35 17 3,18-36-3,0 19 11,17 17-8,0 0-3,1-18 6,-1 18-8,0 0 8,1 0 10,-36 0-14,35 0-1,-35-35 1,18 35 0,-18 0 0,0 0 0,18-18 0,0 18-1,-1 0 2,-16 0-1,34 0 0,0 0 1,1 0-2,-1 0 3,-17 0-4,17 0 3,-17 0-2,17 0 2,0 0-2,-17-17 2,18 17-2,-19 0 2,19 0-2,-19 0 2,19 0-2,-1 0 10,-17 0-10,17 0 27,1 0-26,-1 0 14,0 0 4,1 17-3,17 1 2,0 0-7,-18-1-12,18 1 16,-18-1 2,1-17-7,17 18-10,0 0 2,-18-1 8,18 1-10,0 17 2,-18-35-3,1 18 10,17 0 184,0-1-184,0 1-5,0-1-6,0 19 3,0-19 0,0 19 7,0-19 2,0 1 223</inkml:trace>
    </iact:actionData>
  </iact:action>
  <iact:action type="add" startTime="110213">
    <iact:property name="dataType"/>
    <iact:actionData xml:id="d6">
      <inkml:trace xmlns:inkml="http://www.w3.org/2003/InkML" xml:id="stk6" contextRef="#ctx0" brushRef="#br0">13053 11836 0,'53'0'72,"35"0"-65,-53-18 1,18 0 0,18 1 1,-36 17-1,35-36 0,-52 36-1,35-17 1,-35 17 1,35 0-2,-1 0 2,-34 0-2,35 0 3,0 0-3,-35 0 3,17 0-5,0 0 12,-17 0-8,35 0 9,53 0-13,-18 0 5,70 0-4,-69 0 3,-19 0-2,1 0 1,-54 0 0,36 0 1</inkml:trace>
    </iact:actionData>
  </iact:action>
  <iact:action type="add" startTime="112330">
    <iact:property name="dataType"/>
    <iact:actionData xml:id="d7">
      <inkml:trace xmlns:inkml="http://www.w3.org/2003/InkML" xml:id="stk7" contextRef="#ctx0" brushRef="#br0">24359 11518 0,'36'0'117,"-19"0"-109,71 0-1,71 0 2,-18 0-1,36 0 0,-36 0 1,70 0-2,19 0 0,17 0 1,-18 0 0,-17 0 0,-36 0 0,18 0 0,-18 0 1,-52 0 1,-1 0-4,1 0 2,17 0 0,-18 0 2,-34 0-4,-1 0 4,18 0-5,-18 0 6,35 0-5,-17 0 5,53 0-7,-18 0 5,-17 0-1,-36 0 0,0 0-1,-18 0 1,1 0 0,-53 0 0,17-35 8,-17 35 0,-1 0 0,36 0-1,0 0-4,71 0-5,-19 0 3,107 0-2,-36 0 3,-17 18-4,-18-18 3,18 0-1,-124 0 0,18 0-1</inkml:trace>
    </iact:actionData>
  </iact:action>
  <iact:action type="add" startTime="115722">
    <iact:property name="dataType"/>
    <iact:actionData xml:id="d8">
      <inkml:trace xmlns:inkml="http://www.w3.org/2003/InkML" xml:id="stk8" contextRef="#ctx0" brushRef="#br0">4410 13264 0,'17'0'159,"1"0"-145,17 0-5,-35-17-1,18 17-1,17 0 10,-35-18-8,35 1 6,-17 17-8,17-18 10,1 18-1,-36-18-8,17 18-1,1 0 3,0 0-4,34 0 4,-34 0-2,0 0 0,17-17-1,0 17 2,1 0-3,-1 0 4,-17 0-3,-1 0-1,36 0 3,-35 0-1,17 0 0,36 0 0,-36 0 0,18 0 9,-36 0-9,36 0 0,-35 0-1,17 0 1,0 0 1,1 0-1,-1 0-1,-17 0 2,35 0-1,0 0 1,-18 0-2,18 0 3,17 0-5,-52 0 5,52 0-4,-34 0 5,17 0-5,17 0 1,1 0 2,-54 0-2,54-18 2,-53 18 2,35 0-6,-36 0 3,18 0 0,1 0 0,17 0 1,-36 0-2,36 0 2,0 0-1,-18 0 0,1 0-1,17 0 3,-1 0-4,1 0 4,18 0-4,-18 0 4,35 0-4,-53 0 3,36 0-3,-36 0 4,-17 0-3,17 0 2,-17 0-3,17 0 3,-17 0-1,-1 0-1,36 0 1,18 0 1,-36 0-1,18 0 0,18 0 0,-19 0 0,19 0 1,-18 0-2,0 0 1,17 0 0,1 0 1,-18 0-3,35 0 4,-35 0-4,35 0 6,-17 0-7,-1 0 5,-34 0-4,16 0 4,1 0-5,-17 0 5,34 0-3,1 0 1,-18 0 0,0 0 0,0 0 0,-1 0 1,37 0-1,-1 0-1,0 0 2,53 0-2,-88 0 2,18 0-2,-1 0 2,-17 0-2,0 0 3,18 0-3,-19 0 2,-16 0-4,17 0 6,0 0-6,-1 0 5,19 0-3,0 0 1,17 0 0,-35 0 1,35 0-2,-53 0 1,36 0 0,-18 0-1,-18 0 2,18 0-1,-18 0 0,36 0-1,-1 0 3,18 0-3,1 0 1,-19 0-1,54 0 3,-36 0-3,35 0 1,-34 0 0,-1 0 1,-18 0-3,-17 0 5,35 0-5,-35 0 5,18 0-6,-36 0 5,18 0-4,18 0 2,-1 0 0,-17 0 2,0 0-3,18 0 0,-19 0 1,19 35 1,-18-35-2,17 0 1,1 0 1,-18 0-1,0 18 0,0-18 0,-36 0 1,36 0-2,-17 0 1,-1 0-2,0 0 4,36 0-3,-36 0 3,0 0-5,36 0 5,-18 0-4,0 0 4,17 0-4,-17 0 3,18 0-1,-36 0-1,36 0 2,-19 0 7,-34 0-8,35 0-1,0 0 2,-18 0 0,0 0-2,18 0 2,-35 0-3,53 0 4,-18 0-3,-18 0 2,35 0-2,-17 0 2,-17 18-3,34-18 5,1 0-5,-54 0 4,36 0-3,-18 0 1,18 0-1,0 0 1,-35 0 1,0 0-3,52 0 3,-52 0 0,17 0-2,18 17 1,0-17 1,17 0 7,-17 0-7,-35 0-2,35 0 0,-18 0 2,0 0-2,-17 0 2,17 18-3,-17-18 4,0 0-3,35 0 2,-36 17-3,71-17 4,-17 18-3,17-18 2,18 0-3,-18 0 3,-17 0-1,-36 0-1,36 0 1,-54 0 2,1 0-3,0 0 1,-1 0 8,18 0 2,-17 0-12,35 0 2,-18 0 1,1 0-2,-1 0 2,18 0-2,-36 0 9,1 0-6,17 0 77,-17 0-80,17 0 1,-17 0 7,-1 0-7,19 0 18</inkml:trace>
    </iact:actionData>
  </iact:action>
  <iact:action type="add" startTime="119956">
    <iact:property name="dataType"/>
    <iact:actionData xml:id="d9">
      <inkml:trace xmlns:inkml="http://www.w3.org/2003/InkML" xml:id="stk9" contextRef="#ctx0" brushRef="#br0">17498 13247 0,'17'0'111,"72"0"-103,-1 0 2,0 0-5,0 0 4,18 0-2,-18 0 2,-35 0-2,35 0 3,-17 0-4,-18 0 6,17 0-8,-17 0 5,35 0-1,-17 0 0,17 0-1,0 0 2,1 0-2,-19 0 2,1 0-1,-1 0 0,-17 0 0,18 0-1,-18 0 0,0 0 2,17 0 1,-35 0-3,1 0 2,34 0-2,-52 0 2,0 0-2,34 0 2,19 0-2,-53 0 1,35 0-2,-1 0 4,1 0-4,18 0 7,-1 0-10,-34 0 7,-1 0-3,0 0 2,36 0-2,17 0 0,-35 0 2,70 0-1,-34 0-1,52 0 2,70 35-1,-87-35 0,17 0 0,-18 0 1,-34 0-1,-19 0-1,-34 0 2,-1 0 8</inkml:trace>
    </iact:actionData>
  </iact:action>
  <iact:action type="add" startTime="136076">
    <iact:property name="dataType"/>
    <iact:actionData xml:id="d10">
      <inkml:trace xmlns:inkml="http://www.w3.org/2003/InkML" xml:id="stk10" contextRef="#ctx0" brushRef="#br0">11942 15522 0,'17'0'150,"36"-17"-141,35 17-4,0 0 5,1 0-3,-1 0 3,35 0-4,-34 0 3,-1 0-2,18 0 3,-54 0-4,1 0 3,18 0-2,17 0 1,0 0 0,1 0 0,-1 0 0,-18 0 1,18 0-2,1 0 1,-19 0 1,-35 0-1,36 0 0,0 0-1,17 0 3,-18 0-3,-34 0 2,34 0-3,-17 0 5,-18 0 4,18 0-10,-17-36 11,-19 36-6,1 0-4,52 0 4,-52 0-1,70 0-3,-17 0 1,52 0 2,18 0-1,-52 0 0,34 0 0,1-17 0,-1-1 1,-35 18-1,36 0-1,-54 0 1,18 0 1,-35 0-2,36 0 2,-19 0-2,1 0 3,-18 0-3,17 0 3,18 0-5,36 0 5,-36 0-4,0 0 3,18-18-2,-71 18 0,71-35 2,-71 35-1,1 0-1,17 0 2,-18 0-1,18 0 2,17 0-2,-34 0-1,34 0 1,1 0 0,-1 0 2,-34 0-4,34 0 3,1 0-4,-18 0 6,-18 0-6,53 0 5,-17 0-4,17 0 5,-35 0-5,35 0 4,18 0-5,-18 0 5,0 0-3,0 0 1,1 0 1,-37 0-2,19 0 1,-36 0 0,1 0 0,16 0-1,-34-18 2,35 18 0,-18 0-2,1 0 1,16 0 1,-16 0-2,-19 0 2,1 0-2,0 0 9,-1 0 11,1 0-12,17 0 0,-17 0-8,0 0 3,17 0-2,-18 0-1,1 0 0,17 0 2,-17 0 23,0 0 50,-1 0-75,19 0 0,-19 0 2,36 0-2,-35 0 1,-1 0-1,1 0 1,0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06:31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73">
    <iact:property name="dataType"/>
    <iact:actionData xml:id="d0">
      <inkml:trace xmlns:inkml="http://www.w3.org/2003/InkML" xml:id="stk0" contextRef="#ctx0" brushRef="#br0">4498 2328 0,'-18'0'54,"36"0"323,0 0-367,52 0-3,-17 0 1,-35 18-2,35-18 4,-18 0-2,0 35-2,0-35 2,18 0 2,-35 0-3,0 0 0,17 18 1,0-18 0,0 0 1,-17 0-2,17 18 2,1-18-1,-19 0 1,36 0-2,-35 0 5,52 0-9,-17 0 7,-35 0-4,35 0 5,-18 0-5,0 0 4,1 0-5,17 0 5,-36 0-3,36 0 1,-35 0-1,35 0 2,-18 17-1,36-17 0,-19 0-1,1 35 2,36-17-1,-37-18-1,37 0 1,-19 0-1,18 0 1,-52 0 0,52 0 0,-18 0 0,-17 0 1,-17 0-1,17 0 0,17 0 0,-52 0 2,35 0-4,-18 0 3,0 0-1,1 0 1,16 0-2,-34 0 1,0 0-1,17 0 2,0 0-2,18 0 1,-35 0 0,52 0 0,1 0 0,-18 0 0,35 0 0,-35 0 0,18 0 1,-1 0-3,-17 0 5,-35 0-4,-1 0 1,36 0 0,-18 0 1,-17 0-2,17 0 2,-17 0-2,0 0 3,35 0-4,-1 0 4,-34 0-4,53 0 3,-18 0-2,-18 0 1,18 0 0,35 0 0,-17 0-1,-36 0 1,53 0-1,-17 0 1,34 18 0,1-1 0,18-17 1,17 0-1,0 0 1,35 0-2,18 0 2,-17 0-2,17 0 2,-35 0-1,17 0 1,18 0-2,-35 0 2,-53 0-2,52 0 1,-70 0-1,1 0 1,-54 0 0,-17 0 1,-1 0-1,1 0 72,-1 0-56,19 0-8</inkml:trace>
    </iact:actionData>
  </iact:action>
  <iact:action type="add" startTime="17231">
    <iact:property name="dataType"/>
    <iact:actionData xml:id="d1">
      <inkml:trace xmlns:inkml="http://www.w3.org/2003/InkML" xml:id="stk1" contextRef="#ctx0" brushRef="#br0">4410 3828 0,'35'0'181,"53"0"-172,-17-18-1,-18 18 0,52-18-1,-16 18 1,-19-17 0,18 17 0,1 0 2,-19 0-2,18 0 0,-52 0-1,34 0 2,1 0-3,-36 0 3,36 0-2,-18 0 4,-1 0-6,-16 0 6,34 0-5,-34 0 2,52 0-1,-35 0 1,35 0 0,0 0 0,18 0-1,0 0 9,-18 0-14,-18 0 4,54 0 2,-71 0 0,35 0 1,-17 0-1,-18 0 2,35 0-4,-35 0 3,17 0-3,1 0 3,-18 0-1,35 0 2,-53 17-4,0-17 4,36 0-4,0 0 4,-36 0-5,35 0 7,1 0-7,-18 0 4,17 0-2,-17 0 7,35 0-10,-52 0 3,52 0 0,-35 0 1,17 0 0,1 0 1,-36 0-2,18 0 2,18 0-1,-18 0-1,17 0 3,-17 0-3,18 0 2,-36 0-2,0 0 1,18 0-1,-18 0 10,1 0-7,17 0-4,-18 0 3,-17 0-4,34-17 9,-16 17-12,-1 0 7,36-18-2,-36 18 2,35-35-1,-52 17 0,53 18 0,-1 0 1,-35 0-1,18 0-1,18-17 1,-1 17 0,-17 0 0,36-53 2,-37 53-4,-16 0 1,17 0 4,17 0-4,-17 0 2,-18 0-3,18 0 4,-35 0-4,35 0 5,-18-18-6,0 18 4,1-18-2,17 18 1,-36 0 0,36 0 0,-35 0 0,-1 0 0,36 0 0,-17 0 1,-1 0-1,36 0 0,-19 0 0,1 0 0,0 0 0,0 0-1,0 0 2,18 0-1,-1 0 1,-35 0-2,18 0 1,18 0-1,-18 0 2,0 0-3,17 0 4,1 0-3,-18 0 0,0 0 2,0 0-2,-18 0 3,0 0-4,18 0 2,-35 0 1,17 0-2,-17 0 2,35 0-2,-36 0 2,19 0 0,-1 0-2,0 0 3,36 0 6,-54 0-10,54 0 3,-54 0-2,36 0 2,-17 0-2,17 0 4,-1 0-5,1 0 2,0 0-1,18 0 3,-36 0-4,36 0 2,-18 0 0,-18 0 1,18 0-1,0 0 7,-36 0 4,1 0-13,35-35 3,-35 35 7,-1 0-10,1-18 5,-1 18-6,1 0 5,0 0-5,17 0 8,53-17 2,-35 17-11,18 0 6,-36 0-4,53-36 4,-35 36-4,18-17 3,-36 17-1,18 0 1,-18 0-2,18 0 1,0 0 0,-35 0 0,17 0 0,0 0 0,0 0 1,-17 0-2,17 0 2,-17 0-2,0 0 2,17 0-3,-17 0 6,17 0-7,-18 0 4,19 0-2,-1 0 3,0 0-3,1 0 1,16 0-1,-34 0 1,53 0 0,-18 0 0,-18 0-1,18 0 2,0 0-2,-36 0 2,36 0-1,0 0 0,-35 0 1,35 0-1,-36 0 1,36 0-2,-17 0 2,16 0-3,1 0 2,-17 0 0,34 0 0,-52 0 0,35 0 2,17 0-6,-52 0 8,35 0-7,0 0 4,-18 0-2,0 0 1,36 0 1,-18 17-1,17-17 0,-17 0 1,18 18-2,-18-18 1,-18 0 1,36 18-2,-36-1 1,0-17 0,36 18 1,-1-18-2,-17 18 2,0-18-2,35 17 1,-35-17 1,0 0-1,35 36-1,-35-36 3,35 17-4,-17-17 4,-36 0-4,36 0 2,-18 0 0,-36 0 0,36 0 1,-17 0-2,-19 0 2,19 0-1,-19 0-1,36 0 2,-18 0-2,-17 0 2,17 0 0,18 0-2,-35 0 1,-1 0-2,19 0 4,-1 0-3,0 0 2,1 0-3,16 0 5,-34 0-5,35 0 4,-18 0-5,1 0 4,-1 0-1,18 0 0,-36 0 0,36 0 1,-35 0-2,17 0 1,1 0 0,-1 0 0,0 0 0,0 0 1,-17 0-1,17 0-1,1 0 2,-1 0-2,0 0 2,-17 0-2,35 0 2,-36 0-1,1 0 0,35 0-1,-35 0 3,52 0-3,-17 0 5,35 18-6,-53-18 1,54 0-1,-19 0 2,18 0 1,-17 0 0,0 0-3,-36 0 3,35 0-1,1 0 0,-36 0 0,36 0-1,-1 0 2,-17 0-2,35 0 1,-52 0 0,34 18 0,1-18 0,-18 0 0,-18 0 0,36 0 1,-54 0-3,54 0 4,-18 0-3,-36 0 2,36 0-3,0 0 4,18 0-4,-36 0 4,18 0-3,17 0 2,-34 0-1,34 0-1,-17 0 1,0 0 3,18 0-5,-36 0 1,35 0 1,-52 0 0,35 0 0,-35 0 17</inkml:trace>
    </iact:actionData>
  </iact:action>
  <iact:action type="add" startTime="24954">
    <iact:property name="dataType"/>
    <iact:actionData xml:id="d2">
      <inkml:trace xmlns:inkml="http://www.w3.org/2003/InkML" xml:id="stk2" contextRef="#ctx0" brushRef="#br0">6227 5768 0,'17'0'182,"36"0"-172,35 0-3,18-53 2,18 35-3,-1 18 3,1 0-2,52 0 1,-70 0 0,17 0-1,54 0 2,-54 0-1,-35 0 0,0 0 0,1 0 0,34 0 0,36 0 2,-71 0-4,36 0 2,-36 0 0,-35 0 1,35 0-2,-35 0 3,17 0-4,-17 0 4,-35 0-5,0 0 5</inkml:trace>
    </iact:actionData>
  </iact:action>
  <iact:action type="add" startTime="26260">
    <iact:property name="dataType"/>
    <iact:actionData xml:id="d3">
      <inkml:trace xmlns:inkml="http://www.w3.org/2003/InkML" xml:id="stk3" contextRef="#ctx0" brushRef="#br0">11289 6650 0,'53'0'125,"0"0"-118,35 0 2,18 0-3,-18 0 5,53 0-5,35 17 3,36 36-1,-36-35 1,71-18-3,-53 0 4,18 0-4,0 0 4,-36 0-4,18 0 2,53 18 0,-53-18 0,-35 0 0,53 35 1,-18-35-2,17 0 1,19 0 1,17 0 0,-71 0-1,53 0 0,-17 0 0,-36 0-2,18 0 3,18 0-1,0 0 1,17 0-2,-35 0 2,-18 0-4,18 0 6,-88 0-5,71 0 3,-19 0-3,-17 0 5,18 0-5,-53 0 1,70 0 1,-52 0 1,-1 0-2,54 0 2,-36 0-1,71 0 0,-1 0 0,-17 0-1,-17 0 3,70 0-3,-53 0 2,53 0-2,-18 0 3,-17 0-4,-18 0 5,35 0-6,-53 0 5,36 0-4,0 0 5,-71 0-6,70 0 4,1 0-2,-71 0 3,36 0-4,-36 0 2,70 0 0,1 0 0,-36 0 0,18 0 1,53 0-1,-17 0 0,-19 0 1,-17 0-1,-35 0 0,17 0-1,-34 0 2,-1 0-2,17 0 2,-34 0-4,70 0 4,-18 0-1,-17 0 1,17 0-3,-17 35 4,35-17-3,18 17 7,-36-17-12,36 35 7,0-36-2,-1 1 0,1 17 2,-36 1-2,36-36 4,-71 0-3,71 0 1,-89 0-4,71 0 4,18 0-2,-36 0 1,1 0 0,34 0 2,-69 17-4,34-17 3,-53 0-2,1 0 2,-36 0 0,-17 0-1,17 0-2,-35 0 5,17 0-6,-17 0 5,18 0-4,-18 0 4,35 0-4,-18 0 3,36 0-2,0 0 3,-18 0-3,0 0 1,36 0 0,-36 0-1,0 0 3,1 0-3,-19 0 2,18-35-2,-17 17 0,-36-17 1,0 17 2,1 1-4,-19-19 5,-17 19-7,0-18 7,0-1-6,18 36 5,-18-35-4,0 17 4,0-35-3,35 18 1,-17-53 0,0 35 0,-18-53 0,17 0 0,-17 1 0,35-37-1,-17 1 2,-18-35 0,0 0-2,0 17 1,0-18 2,0-17-4,0 18 3,35-18-1,-35 53 1,0 0-3,0-36 5,0 19 1,0 16-7,0-16 0,-35 17 5,0 35-4,-36-18 3,54 71-2,-1 0 1,-17-17 0,17 35 0,0-1-1,-17 1 2,0-18-1,17 36 1,-17-36 11,17 35-11,-35 18 8,36 0-8,-54-35-2,1 35 2,-19 0-2,1 0 3,18 0-5,-19 0 5,-34 0-3,35 0 2,-36 0-2,1 0 3,-18 17-5,17-17 5,1 18-3,-1 35 1,-70-35 0,88-18 0,-105 17 0,34 1 0,-17 35 0,53-36 1,-35 19-2,52-19 2,-87 1 0,70 17-3,-36 18 4,19 18-3,-19-54 1,18 54-1,-17-18 4,-36 17-6,18-52 5,0 0-4,-17-1 3,-1 54-1,36-36 1,-71-17-1,17 35 0,19-36 1,-36 1-4,17 17 5,19 0-3,-19 1 1,-17-19-1,89 1 1,-36-18 0,0 53 1,53-35-2,17-1 2,-35-17-1,53 0 1,-17 35-3,0-35 3,-36 0-2,53 0 3,-18 0-4,1 0 4,-53 0-4,52 0 4,18 0-4,-88 0 3,18 0-2,0 0 1,-1 0 0,36 36 0,-71-19 0,89 19 0,-54-19 1,19 19-2,52-19 2,-18 36-2,1-18 2,52-17-2,1 0 2,17-18-2,-53 35 3,88-17-4,-34-18 3,16 0-1,-34 17 2,17-17 7,18 18-13,-18-18 6,-18 0-4,53 0 4,-70 0-3,18 0 1,-1 0-1,18 0 1,18 0 0,0 0 1,-1 0-1,-17 0-1,36 0 1,-1 0 0,-35 0 0,36 0 0,-36 0 8,35 0-7,-17 0-2,-1 0 2,19 0-2,-18 0 1,17 0-1,0 0 3,1-18 37,-19 18-29,-34-17-3,52 17-7,18-18 1,-53 0-2,36 1 3,17-1-4,-36-17 1,1 0 3,-18-1-2,18-17 0,-53-35-2,17 53 4,-52-36-4,-36-17 3,0 53-2,-53-71 2,1 71-1,17-36 1,17 36-1,19 0-2,69 17 2,-16 0 0,-36 1-1,35 17 2,17-71-1,-34 71-1,17-18 2,18 18-2,-35-17 2,34 17-1,1 0 0,-35 0-1,-18-18 3,17 18-2,54 0 2,-19 0-5,36 0 5,-35 0-4,35 0 4,-17 0-5,34 0 5,-16 0-3,-54-70 2,18 70-2,-36 0 1,-17-18 1,-18 18-2,-17 0 1,52 0 0,-17 0 0,-35 0 0,35 0 1,-18 0-1,35 0 0,-17 0 0,0 0 0,18 0 0,-1 0 1,-17 0-2,18 0 2,-1 0-2,18 18 2,18 35-3,18-36 4,-1 36-3,36-35 1,-36-1-1,1 19 4,17-36-5,-18 17 2,54 1-1,-54-18 1,1 0 0,-1 0 1,36 0-1,-36 35-1,-35 1 1,53-36-1,-52 17 3,16-17-3,-34 0 2,17 0-2,0 18 2,18-18-2,17 35 3,-52-17-4,52-1 5,1 1-6,17 17 4,18 1 8,-1-1-11,19 0 4,-1 0 10,18 1-14,0-1-2,-18-35 6,1 18-4,-1 17 3,-17-18-2,-18 36 2,18 0 0,-18 18-2,18-1 1,-18 19-1,35-54 1,18 35 2,0 1-4,0-18 3,0-18-1,0 36 0,0-18-1,18 17 4,35 18-6,-1 1 3,19 16-1,-36-34 4,18 35-6,-35-71 4,70 71-2,-70-53 2,-1-18-2,-17 18 2,53 35-1,-53-35 0,0-18 0,18-35 0,0 53 0,-1-35 1,18 0-2,1 17 18,-1-35-10,18 18-4,17-1-6,1 18 5,0 1-3,34-19 2,-16 1-3,16 17 2,54 18 0,-71-35 1,18 17-1,18-17 0,-71-1-1,-18 1 3,35 0-3,-52-1 0,0-17 145,-18-53-144</inkml:trace>
    </iact:actionData>
  </iact:action>
  <iact:action type="add" startTime="31267">
    <iact:property name="dataType"/>
    <iact:actionData xml:id="d4">
      <inkml:trace xmlns:inkml="http://www.w3.org/2003/InkML" xml:id="stk4" contextRef="#ctx0" brushRef="#br0">25541 5503 0,'53'0'130,"-35"0"-125,52 0 3,18 0 1,-17 0-3,35 0 4,17 0-4,54 0 3,-54 0-1,1 0 1,52 0-3,-70 0 4,0 0-3,-1 0 1,54 0 0,-71 0-1,36 0 2,-36 0 1,36 0-4,-19 0 1,1 0 1,35 0 1,-52 0-1,-1 0-1,70 0 3,-52 0-3,18 0 2,-1 0-2,1 0 3,-1 0-4,-17 0 4,0 0-5,-18 0 4,53 0 0,-17 0-1,-36 0-2,0 0 4,36 0-4,-36 0 4,18 0-3,-18-17 2,0-1-2,-18 18 1,1 0-1,-18-18 2,0 18-1,35 0-1,18 0 1,-53 0 0,35 0 2,-17 0-3,-19 0 2,1 0-2,0 0 1,-17 0 0,17-17 17</inkml:trace>
    </iact:actionData>
  </iact:action>
  <iact:action type="add" startTime="64548">
    <iact:property name="dataType"/>
    <iact:actionData xml:id="d5">
      <inkml:trace xmlns:inkml="http://www.w3.org/2003/InkML" xml:id="stk5" contextRef="#ctx0" brushRef="#br0">10566 5944 0,'-18'18'72,"18"17"-65,0-17-1,-18-1 2,1 1 0,-1 0 1,18-1 8,0 1-11,0 0 3,0-1 9,-18 1-13,1-18 5,17 18 6,0-1-10,0 1 18,-18 0-16,18-1 9,0 1-10,0-1 2,-17 1-2,-1 17 10,18-17-10,0 17 100,0-17-94,0 0 14,0 17-22,0-18 140,0 1-128,53-18-2,17 0-7,-34 0-1,17 0 1,0 0 1,-36 0-2,36 0 10,-35 0-9,-1 0 8,19 0-8,-19 0 0,1 0 1,0 0 14,-1 0 57,1 0-73,17 0 25,-17 0-15,-1 18-2,1-1 2,17 1-9,18 0 15,0 17-14,-35-17-2,35-1 3,17 1-4,1 17 4,-1-17-4,19-1 4,-1-17-3,18 18 2,-18-18-2,-53 0 0,-35 18 42</inkml:trace>
    </iact:actionData>
  </iact:action>
  <iact:action type="add" startTime="153292">
    <iact:property name="dataType"/>
    <iact:actionData xml:id="d6">
      <inkml:trace xmlns:inkml="http://www.w3.org/2003/InkML" xml:id="stk6" contextRef="#ctx0" brushRef="#br0">8890 9860 0,'35'0'151,"18"0"-143,0 0-1,18 0 2,17 0-1,-18 0 0,19 0 0,-72 0-1,54 0 2,-36 0-2,0 0 3,-17 0-4,17 0 4,-17 0-4,0 0 5,17 0-5,-18 0 3,19 0-3,-1 0 4,36 0-3,-36 0 1,35 0 0,19 35 0,16-17 0,1 17 0,-18-35 0,1 0 0,-1 0 0,-18 0-1,19 18 1,-19 0 0,-35-18 0,18 0 1,-17 0-2,-1 0 1,0 0 2,18 0-4,-35 0 5,52 0-6,1 0 5,-54 0-4,54 0 3,17 17-2,-17-17 2,17 18-2,-17 0 5,17-18-8,-35 0 4,35 17 1,-18-17 0,-17 18-1,-17-18-1,17 0 1,-36 0-1,54 17 2,-54-17 0,19 0-2,-19 0 1,1 0 1,17 0-3,-17 0 4,-1 0 7,1 0-12,0 0 62,-1 0 2</inkml:trace>
    </iact:actionData>
  </iact:action>
  <iact:action type="add" startTime="164338">
    <iact:property name="dataType"/>
    <iact:actionData xml:id="d7">
      <inkml:trace xmlns:inkml="http://www.w3.org/2003/InkML" xml:id="stk7" contextRef="#ctx0" brushRef="#br0">5574 11765 0,'88'0'110,"18"0"-102,0 0 0,52 0-1,-16 0 2,16 0-2,19 0 3,-71 0-4,17 0 4,-35 0-3,71 0 3,-124 0-3,18 0 1,-35 18 79</inkml:trace>
    </iact:actionData>
  </iact:action>
  <iact:action type="add" startTime="165699">
    <iact:property name="dataType"/>
    <iact:actionData xml:id="d8">
      <inkml:trace xmlns:inkml="http://www.w3.org/2003/InkML" xml:id="stk8" contextRef="#ctx0" brushRef="#br0">8749 11395 0,'35'0'111,"71"0"-105,-18 0 4,53 0-3,-17 0 1,-1 0-1,1 0 3,17 0-4,-53 0 6,-17 0-8,-1 0 8,1 0-8,-18 0 5,-18 0-2,18 0 3,-36 0-3,19 0 2,17 0 0,-18 0 5,-17 0-6,-1 0 0,18 0 0,-17 0 0,17 0 0,1 0 1,-1 0-2,0 0 2,-17 0-3,35 0 4,-36 0-3,19 0 3,-1 17-4,18-17 4,17 0 6,-52 0-10,17 0 4,-17 0-5,35 18 4,-35-18-1,-1 0 0,18 0 0,1 0 2,-19 35-4,1-35 2,17 0 1,-17 18-2,0-18 2,-1 0-2,36 0 1,-18 0 0,-17 0 0,17 18-1,1-18 3,-19 0-4,1 0 4,0 0-3,-1 0 3,1 0-5,-1 0 6,1 0 5,35 17-11,-53 1 6,18-18-4,17 0 1,-17 17 0,17-17-1,-18 0 1,19 0 1,-19 0-2,19 0 1,-19 0 2,1 0-3,0 0 1,-1 0-1,18 0 2,-17 0-1,0 18 1,35-18-4,-18 0 5,18 18-4,-35-1 3,34-17-1,1 0 1,-17 0-2,-1 0 2,-17 0-3,-1 0 3,18 0 7,-17 0-8,0 0 0,17 0 1,-17 0-2,-1 0 1,36 0 0,0 0 1,-18 0-3,18 0 4,-17 0-3,17 0 1,-1 0 9,-34 0-1,0 0-10,-1 0 7,1 0-6,17 0-1,-17 0 10,0 0-9,-1 0 7,18 0-3,-17 0-3,0 0 10,17 0 12,-17 0 121,-1 0-144,1 0 10,0 0-1</inkml:trace>
    </iact:actionData>
  </iact:action>
  <iact:action type="add" startTime="178015">
    <iact:property name="dataType"/>
    <iact:actionData xml:id="d9">
      <inkml:trace xmlns:inkml="http://www.w3.org/2003/InkML" xml:id="stk9" contextRef="#ctx0" brushRef="#br0">6985 13617 0,'18'-17'145,"17"17"-138,88 0 1,-34 0-1,34 0 2,53 0-3,-34 0 3,34 0-2,36 0 2,-71 0-1,35 0 1,-35 0-3,-35 0 4,0 0-3,0 0 3,-18 0-3,18 52 2,-53-52-3,17 0 3,-35 0-2,18 0 2,0 0-2,-17 0 1,-1 0 0,-17 0 0,-1 0 1,1 0-2,17 0 2,36 0-1,-54 0 0,54 0-1,-1 0 1,-34 0-1,34 0 2,1 0-2,-1 0 2,-52 0-2,35 0 2,-18 0-1,0 0 2,1 0-5,-1 0 5,0 0-4,36 0 2,-1 0 0,-17 0 2,18 0-3,-1 0 0,-34 0 1,-1 0 1,36 0-1,-19 0 8,-34 0-9,0 0 2,17 0-1,-17 0 0,-1 0-1,19 0 2,-1 0-2,18 0 3,0 0-4,0 0 5,-1 0-5,37 0 5,-36 0-6,0 0 4,35 0 0,-18 0 0,-17 0-4,-35 0 4,52 0-2,1 0 1,-36 0 0,36 18 1,-18-18-2,0 0 1,0 0 0,35 0 0,-18 0-1,1 0 1,-54 0 1,36 0-1,0 0 0,-35 0 0,17 0 0,-17 0 0,-1 0 1,19 0-3,-1 0 5,0 0-4,18 0 1,-17 0-2,16 0 7,37 0-10,-54 0 7,53 0-4,-35 0 3,35 0-1,0 0-1,-17 0 2,17 0-1,-53 0 0,1 0-1,34 0 2,-17 0-1,35 18 0,18 35 0,35-53 1,-52 17-2,16-17 2,-69 0-2,34 0 3,-17 0-4,-35 0 5,35 0-5,-36 0 2,1 0-2,17 0 4,0 0 8,18 0-12,-35 0 1,35 18 1,-18-18 0,53 18-1,-70-18 3,35 0-3,0 0 0,-35 0 2,34 0-2,19 0 2,-53 0-1,52 0 2,-35 0-4,18 0 3,18 0-3,-36 0 4,18 0-3,0 0 2,18 0-3,-1 0 5,-35 0-5,36 0 3,-18 0-2,0 0 0,17 0 2,1 0-1,-18 0 0,35 0 7,0 0-14,-35 0 7,71 0 1,-36 0-2,0 0 1,36 0 0,-54 0 1,18 0-2,-35 0 2,18 0-2,17 0 2,-18 0-2,19 0 3,-1 0-5,-18 0 4,-17 0-2,36 0 3,16 0-3,-16 0 2,-37 0-3,37 0 2,17 0 0,-54 0 0,37 0 0,-1 0 0,-18 0 0,54 0-1,-36 0 2,0 0-1,36 0 0,-18 0 0,52 0 0,-34 35 1,-1-17-2,54 17 1,-19-18 1,-34-17-3,52 0 5,-35 0-5,36 0 4,-36 0-3,53 0 1,-53 0-1,71 0 1,-18 0 1,17 0-2,1 18 1,0 35 1,-36-53-1,-35 0 0,36 0 0,-19 18 0,19-1 1,-19 36-1,54-35-1,-71 35 1,18-18 1,-36-17 1,1-1-2,-18 19-3,-71-36 4,0 0-2,-17 0 2,0 0 22</inkml:trace>
    </iact:actionData>
  </iact:action>
  <iact:action type="add" startTime="181529">
    <iact:property name="dataType"/>
    <iact:actionData xml:id="d10">
      <inkml:trace xmlns:inkml="http://www.w3.org/2003/InkML" xml:id="stk10" contextRef="#ctx0" brushRef="#br0">8326 15081 0,'17'-17'128,"18"17"-113,1 0-8,34 0 3,18 0-4,1 0 5,52 0-6,53 0 5,-18 0-3,18 0 3,18 0-5,-36 0 6,1 0-6,-54 0 4,-35 0-1,-35 0-1</inkml:trace>
    </iact:actionData>
  </iact:action>
  <iact:action type="add" startTime="241837">
    <iact:property name="dataType"/>
    <iact:actionData xml:id="d11">
      <inkml:trace xmlns:inkml="http://www.w3.org/2003/InkML" xml:id="stk11" contextRef="#ctx0" brushRef="#br0">23266 17551 0,'17'-18'191,"1"18"-181,0 0-5,17 0 6,-17 0-6,17 0 4,35 0-2,-52 0 3,53 0-4,-19 0 2,-16 0 1,17 0-1,-18 0 6,0 0-10,0 0 2,1 0 1,-19 0 9,1 0-6,0 0 13,-1 0-8,1 0-6,0-35 9,-1 35-11,1 0 2,0 0 5,17 0-7,0-18 17,-17 18 0,-1 0-16,1 0 8,0 0 8,-1 0-16,1 0 1,0 0 9,17 0-10,-18 0 5,1 0-2,0 0-6,-1 0 6,1 0-5,17 0 10,-17 0-7,0 0 5,34 0-6,-34 0 8,0 0-7,17 0-1,18 0 0,-18 0 9,18 0-9,-18 0-2,1 0 2,-19 0 0,54 0 2,-53 0-3,17 0 1,-18 0-2,36 0 4,-35 0-4,0 0 5,17 0-5,0 0 4,-17 0-5,17 0 4,-17 0-2,17 0 2,0 0 0,1 0-2,-1 0 9,35 0-14,-34 0 5,17 0 0,0 0 2,-36 0-2,36 0 1,18 0 0,-54 0 1,1 0-2,35 0 3,-36 0-4,19 0 5,-1 0-5,18 0 4,-35 0-5,35 0 6,17 0-6,-52 0 7,52-18-8,-34 18 4,34-17 0,-35-1 2,1 18-3,17 0 3,-36 0-4,54 0 2,-36 0 0,0 0 0,1 0 0,34 0-1,-35 0 1,1-17 0,34-1 1,-52 18-2,17 0 2,0 0-2,1 0 3,-1-18-3,18 18 2,-35 0-2,52-17 1,-52-1-1,17 18 3,18 0-4,-18 0 2,36 0 0,-18 0 0,17 0 0,-34 0 1,16 0-2,19 0 1,17 0 1,36 0 8,-71 0-11,-18 0 3,35 0-1,-34 0 0,-1 0-1,0 0 3,18 0-4,-35 0 11,-1 0-5,19 0-9,-1 0 7,36 0-4,-19 0 2,19 0 1,17 0-2,0 0 2,-35 0-1,36 0 0,-19 0 0,-17 0 0,-18 0-1,1 0 1,-19 0 9</inkml:trace>
    </iact:actionData>
  </iact:action>
  <iact:action type="add" startTime="248106">
    <iact:property name="dataType"/>
    <iact:actionData xml:id="d12">
      <inkml:trace xmlns:inkml="http://www.w3.org/2003/InkML" xml:id="stk12" contextRef="#ctx0" brushRef="#br0">5680 18768 0,'35'0'150,"-17"0"-142,-1 0-1,36-18 3,-35 18-4,35 0 4,-18 0-4,0-18 3,1 18-2,-1 0 2,-18 0-2,36 0 1,-35 0 0,17 0 0,1 0 0,-19 0 1,36 0 0,-35 0-1,35 0 6,-36 0 2,19 0-7,-19 0-2,1 0 3,17 0-4,0 0 3,18 0-2,-35 0 2,17 0-3,-17 0 5,0 0-5,17 0 3,-18 0 5,19 0 2,-19 0-8,1 0 1,0 0-1,17 0 0,0 0 0,1 0-1,-1 0 2,35 0-2,-34 0 3,-1 0-4,35 0 4,-17 0-3,-17 0 3,34 0-3,-52 0 2,35 0-2,17 0 2,-52 0-3,35 0 4,35 0-4,-35 0 4,35 0-4,53 0 2,-53 0 0,1 0 1,34 0-2,-35 0 1,1 0 1,16 0-2,-16 0 1,-1 0 0,-18 0 1,-34 0-2,17 0 2,-18 0-2,-18 0 3,1 0 5,0 0 74,17 0-51,-17 0-30</inkml:trace>
    </iact:actionData>
  </iact:action>
  <iact:action type="add" startTime="268305">
    <iact:property name="dataType"/>
    <iact:actionData xml:id="d13">
      <inkml:trace xmlns:inkml="http://www.w3.org/2003/InkML" xml:id="stk13" contextRef="#ctx0" brushRef="#br0">12224 18750 0,'0'-18'170,"17"18"-163,54 0-1,-18 0 3,-18 0-2,53 0 2,-35 0-2,35 0 3,-35 0-4,36 0 3,-37 0 0,19 0-3,-36 0 2,36 0 1,-18 18-2,-36-18 1,36 0 1,-17 0-2,-1 0 2,-17 0-2,-1 0 3,18 0-4,-17 0 11,0 0-7,17 0-5,0 0 6,18 0-7,-35 0 6,35 0-4,17 0 6,-34 0-8,16 0 4,19 0 0,-53 0 1,52 0-1,-34 0-1,-1 0 2,35 0-1,-17 0-1,0 0 2,18 0-1,-36 0 0,18 0 2,0 0-4,0 0 2,17 0 0,-17 0 1,-17 0 0,34 0-1,-35 0-1,1 0 2,34 0-3,-52 0 5,52 0-6,-17 0 4,-35 0-2,52 0 1,1 0 0,-53 0 0,52 0 0,-34 0 0,-19 0 0,18 0 0,1 0 0,-19 0 0,1 0 1,0 0-1,-1 0 0,1 0 16,0 0 14,17 0-13,-18 0-9,1 0-8,0 0-1,-1 0 180,19 0-170,-19 0-10,19 0-1,16 0 4,-34 0-4,53 0 2,-1 0 0,-34 0 0,87 0 0,-17 0 0,0 0 0,-1 0 0,-34 0-1,-18 0 2,0 0-1,0 0-1,-36 0 3,36 0 159,0 0-161,18 0-1,17 0 0,0 0 1,0 0 0,36-18 0,-54 18 0,1-17 0,-18 17 0,-18 0 0,0-18 0</inkml:trace>
    </iact:actionData>
  </iact:action>
  <iact:action type="add" startTime="272413">
    <iact:property name="dataType"/>
    <iact:actionData xml:id="d14">
      <inkml:trace xmlns:inkml="http://www.w3.org/2003/InkML" xml:id="stk14" contextRef="#ctx0" brushRef="#br0">11906 18997 0,'-17'0'86,"-1"0"-63,0 0-15,1 0 1,-1 18-3,0-1 4,1-17-4,-1 0 4,0 0-3,1 0 35,-18 0-35,17 0 9,-17 0-8,17 0-1,0 0 1,1 0 0,-1 0 1,0 0-1,-17 0 17,18 0 11,-1 0-26,-17 0 0,17-17 11,0 17-12,1-18-2,-1 18 3,-35-35-4,53 17 3,-53 1-2,18 17 11,17-18-11,18 0 0,-17 1 82,17-19-74,0 1 3,0 17-9,0 1-3,0-1 3,0 0-2,17-17 1,-17 18 0,18-1 0,0 18 8,-1 0 0,1 0-7,0 0-1,17 0 1,0 0-3,0 0 4,1 0-3,34 0 1,-52 0 0,52 0 1,-17 0-3,-17 0 4,16 0-5,-34 0 12,17 0 55,-17 0-64,0 0 9,-1 0-11,-17 18 20,18-1-10,0 1 31,-18-1-30,0 1 6,0 0-7,0-1-7,0 1 6,0 0-7,0 17 152,0-17-152,-18-18 10,18 17 21</inkml:trace>
    </iact:actionData>
  </iact:action>
  <iact:action type="add" startTime="304771">
    <iact:property name="dataType"/>
    <iact:actionData xml:id="d15">
      <inkml:trace xmlns:inkml="http://www.w3.org/2003/InkML" xml:id="stk15" contextRef="#ctx0" brushRef="#br0">20708 7567 0,'-18'0'5,"-17"53"5,0-35-4,17-1 3,-35 19-1,-17-1 10,34 0-12,1-17 2,-35-1 0,-36 54 0,-35-53-1,-18-18 1,-35 17 0,0 1 0,0-18 0,17 0 1,1 0-2,-71 0 3,18 0-4,0 0 4,-36 0-3,0 0 2,-87-106-3,34 0 4,89-17-4,-89-1 5,71-52-6,-17-36 6,70 53-6,-18-70 4,36 17-1,-54-52 0,-17-107-1,71 125 2,35 34-1,53 0 2,17 18-4,36 18 2,35-1 0,0 1-1,35 17 3,71 0-3,-18 54 1,71-19 0,17 18 1,-17 18-2,53-35 2,35-36-3,17 35 5,18 1-6,36 0 7,-1-19-8,89 54 6,0 35-4,141 18 4,123 35-4,-17 0 2,176 0 0,-159 0 0,-70 0 1,-71 88-2,-88-35 1,-141-18 1,-36 36-2,-87-36 2,-36 53-1,-71-17-1,-34-53 2,-19 87-1,18-16 0,-35 87-1,0-17 3,-52 52-4,-37 36 4,-34-17-4,-18 17 5,-71 53-5,-70 70 3,53-53-3,-107 19 3,-140-19-1,-71 36-1,18-71 2,-88 0-1,105-70 0,54 17 0,52-17 0,71-36 0,-71 71 0,177-106 0,35 36 1,17-1-1,1-17-1,53-53 0,17-18 2,70-53-2,-34 0 2,70-52 56,0-1-57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11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01">
    <iact:property name="dataType"/>
    <iact:actionData xml:id="d0">
      <inkml:trace xmlns:inkml="http://www.w3.org/2003/InkML" xml:id="stk0" contextRef="#ctx0" brushRef="#br0">22948 6050 0,'88'0'127,"71"0"-117,0 35-5,-18-35 8,35 18-10,1 0 5,-18-18 1,-36 0-2,-35 0 1,-35 0 1,0 0-1,18 0-1,-19 0 2,-16 0-1,52 35 2,-53-35-5,18 0 6,-18 0-5,36 0 4,-36 0-5,1 0 5,-1 0-4,-18 0 5,1 0-5,17 0 12,18 0-11,-35 0 0,70 0 1,0 0 0,1 0 0,34 0 0,0 0 0,54 0 0,-54 0 0,18 0 1,-17 0-3,-36 0 4,-53 0-4,18 0 3,-35-18-2,17 18 9,-17 0 0,-1 0 0,19 0-3,-19 0-8,36 0 3,-35 0-2,35 0 2,-18 0 1,53 0-2,18 0 1,71 0 0,-36 0 1,35 0-1,36 0 0,-54 53 0,-52-53 0,0 18-1,-53-18 3,-35 0-3,17 0 3</inkml:trace>
    </iact:actionData>
  </iact:action>
  <iact:action type="add" startTime="37565">
    <iact:property name="dataType"/>
    <iact:actionData xml:id="d1">
      <inkml:trace xmlns:inkml="http://www.w3.org/2003/InkML" xml:id="stk1" contextRef="#ctx0" brushRef="#br0">4815 6209 0,'36'0'214,"17"-18"-205,0 18-2,-1 0 5,-16 0-9,34 0 8,1 0-5,-1 0 3,19 0-2,-1 0 1,0 0 0,0 0 2,36 0-4,-54 0 2,36 0 0,-18 0 0,-17 0 0,17 0 1,-17 0-2,-19 0 1,1 0-1,18 0 1,-1 0 2,-52 0-4,53-17 5,-36 17-6,-17 0 5,17 0-3,0 0 3,0 0-5,-17 0 6,17-36-6,-17 36 6,0 0-5,17 0 2,-17 0 0,17 0 0,-18 0 0,36 0 3,-17 0-6,-19 0 2,36 0 1,0 0 0,-35 0 3,52 0-4,-34 0 1,16 0-1,-34 0 3,17 0-3,36-17 1,-18 17-1,-18 0 3,-17 0-4,52-18 4,-34 0-4,-1 18 4,0 0-3,18 0 0,-35 0 1,35 0 0,-18 0 0,18 0 2,0 0-4,0 0 3,-18 0-2,0 0 2,18 0-2,0 0 9,-35-17-9,35-1 3,-18 18-4,18 0 10,-36 0-6,19 0-3,-1 0 6,36 0 1,-19 0-10,-16 0 6,34 0-4,-17 0 3,-17 0-1,16 0 0,-34 0-1,35 0 2,-18 0-2,18 0 2,0 0-1,0 0 2,-18 0-2,1 0-1,34 0 1,-52 0-1,35 0 3,35 0-4,-35 0 3,35 0-2,-53 0 2,53 0-2,1 0 3,-19 0-4,1 0 4,17 0-4,-17 0 3,-54 0-2,36 0 1,-18 0 0,1 0 8,-19 0 1,1 0-10,0 0 0,17 0 1,18 0 1,-36 0 0,36 0 2,-17 0-8,-1 0 7,18 0-2,-36 0 0,36 0-2,-17 0 5,-19 0-5</inkml:trace>
    </iact:actionData>
  </iact:action>
  <iact:action type="add" startTime="41173">
    <iact:property name="dataType"/>
    <iact:actionData xml:id="d2">
      <inkml:trace xmlns:inkml="http://www.w3.org/2003/InkML" xml:id="stk2" contextRef="#ctx0" brushRef="#br0">5486 7743 0,'53'18'128,"0"0"-121,52-18 2,19 35-3,-1-35 4,71 18-3,0 17 5,18 35-8,17-52 7,1 0-7,17 17 7,35-35-5,-71 35 7,36 1-10,-35-19 6,-36-17-2,1 0 0,-36 0 2,-18 0-1,1 0 1,-36 0-1,0 0 0,0 0-1,1 0 3,-19 0-4,18 0 2,-17 0 0,17 0 1,0 0-2,1 0 2,-19 0-2,18 0 1,1 0-1,34 0 2,-70 0-2,0 0 4,-18 0-5,-17 0 3,-1 0 46,19 0-39,-19-17-8,1 17-1,35 0 1,-36 0 2,36 0 6,-17 0-9,-1-18 2,-17 18 150,-1 0-63</inkml:trace>
    </iact:actionData>
  </iact:action>
  <iact:action type="add" startTime="43231">
    <iact:property name="dataType"/>
    <iact:actionData xml:id="d3">
      <inkml:trace xmlns:inkml="http://www.w3.org/2003/InkML" xml:id="stk3" contextRef="#ctx0" brushRef="#br0">13688 7796 0,'0'-17'48,"17"17"-34,1 0-6,17 0 0,1 0 0,17 0 0,-18 0 0,18 0 1,0 0-1,35 0 0,-35 0-1,35 0 2,0 0-1,0 0-1,36 0 1,17 0 2,-53 0-4,71 0 4,-71 0-4,53 0 3,-17 0-2,-36 0 3,35 0-3,-35 0 1,1 0 0,17-18-1,-36 0 1,18 18 0,-52 0 0,16-17 0,37 17 0,-36-18 0,-1 18 0,37-35 1,-19 35-1,-34 0 0,-1 0 1,53 0-3,-17 0 3,-54-18-1,54 18 1,-1 0-4,1 0 5,-36 0-3,53 0 3,-17 0-4,17 0 2,-17 0 0,17 0 1,-53-17-2,71-1 0,-18 0 2,36 18-1,-71 0 1,70 0-2,0-17 1,-34 17 0,-1 0 0,18-36 1,-18 36-2,0 0 2,-70 0-1,88-35-1,-89 35 2,18 0-2,-17 0 3,0 0-4,-1 0 4,1 0-4,35 0 5,-18 0-6,0 0 5,18 0-3,18 0 4,-18 0-5,17 0 1,19 0 1,-19 0 0,1 0 0,-18 0-1,35 0 3,-18 0-4,36 0 2,0 0 1,-18 0-1,0 0 0,1 0 1,52 0-3,-71 0 3,54 0-2,-89 0 2,36 0-2,17 0 2,-18 0-2,19 0 2,-54 0-3,88 0 4,-70 18-4,18-18 4,-1 17-3,1-17 4,17 18-6,-53 0 2,71-18 3,0 17-3,18 1 1,-19-18 0,1 18 1,18 35-2,-36-53 2,18 17-2,0-17 2,-1 18-2,-34-1 3,17-17-2,18 36-1,-18-36 0,0 17 3,36 1-4,-1-18 5,1 35-6,-1-17 7,-35 0-6,-17-1 1,17-17 0,-35 0 1,0 18 0,35-18 1,-17 17-1,52 19-1,-52-19 2,17-17-1,-35 18 0,35-18 0,-35 18 0,18-18-2,-36 0 3,-18 0-1,19 0 0</inkml:trace>
    </iact:actionData>
  </iact:action>
  <iact:action type="add" startTime="138564">
    <iact:property name="dataType"/>
    <iact:actionData xml:id="d4">
      <inkml:trace xmlns:inkml="http://www.w3.org/2003/InkML" xml:id="stk4" contextRef="#ctx0" brushRef="#br0">7373 10495 0,'0'-18'127,"18"18"-121,17-35 4,0 18 7,1 17-12,-1 0 11,0 0-5,0-18-4,36 0 2,-53 1-3,34 17 1,19 0 2,35 0-1,-36 0 0,19-18 1,34 0 0,-17 1-3,-53 17 2,17 0 0,-17-36 0,-35 36 10,17 0-11,-17 0 1,17 0 0,0 0 1,18 0-4,0 0 5,-17 0-3,16 0 3,19 0-5,-18 0 5,0 0-4,0 0 3,-18 0-2,18 0 2,-35 0-2,-1 0 2,36 0-2,0 0 2,-35 0-1,35 0-1,0 0 2,-1 0-1,19 0 0,0 0-1,17 0 3,-35 0-3,0 0 2,35 0-2,-18 0 2,1 0-3,17 0 5,-53 0-5,54 0 3,-37 0-2,37 0 3,-1 0-4,18 18 3,-36-18-2,-52 0 3,52 18-3,1-18 1,-53 0-1,52 0 2,-35 0-2,1 0 1,-1 35 0,18-35 0,-35 0 0,34 18 2,-16-18-3,-19 0 0,19 0 2,17 0-2,-18 0 2,18 17-2,-18-17 2,18 0-3,0 36 4,0-36-3,17 0 2,1 17-3,-53-17 4,52 0-4,-17 18 4,-18-18-3,18 0 0,18 0 1,-36 0 1,18 0-1,18 0 0,17 0 0,-53 0-1,53 0 3,-17 0-4,17 0 4,-17 0-4,17 0 3,-18 0-1,-34 0 3,34 0-6,1 0 4,-18 0-2,-1 0 3,19 0-4,0 0 4,-18 0-5,-1 0 6,19 0-5,0 0 3,-19 0-2,1 0 2,18 0-2,-36 0 1,18 0 0,0 0 0,-35 0 0,52 0 0,1 0 0,-54 0 0,54 0 1,0 0-3,-1 0 4,-17 0-4,18 0 3,-1 0-2,1 0 3,-18 0-4,-18 0 4,35 0-4,-52 0 5,35 0-4,-35 0 1,17 0-2,0 0 4,0 0-4,1 0 3,34 0-2,-52 0 1,35 0 1,-36 0-1,54 0 0,0 0-1,-1 0 3,-35 0-2,18 0 0,-17 0-1,-19 0 1</inkml:trace>
    </iact:actionData>
  </iact:action>
  <iact:action type="add" startTime="177044">
    <iact:property name="dataType"/>
    <iact:actionData xml:id="d5">
      <inkml:trace xmlns:inkml="http://www.w3.org/2003/InkML" xml:id="stk5" contextRef="#ctx0" brushRef="#br0">7567 11642 0,'18'-18'215,"-1"18"-205,1-18-4,0 18 26,17 0-24,-35-17 9,18 17-1,-1-18-9,1 18 1,-1 0 0,1 0 0,35 0 9,-35 0-9,35-18 7,-36 18 9,18 0-8,-17 0 16,0 0-7,-1 0-19,1 0 10,0 0 1,17 0 6,-17 0-12,-1 0 22,19 0-17,-19 0 6,1 0-13,-1 0 230,1 0-223,0 0-3,17 0-2,-17 0-5,-1 0 11,19 0-10,-1 0 10,0 36-1,-17-36 8,-1 0 10,1 0 76,0 0-77,-1 0-8,-17 17-18,36-17 8,-19 0 2,1 0-2,-1 0-6,1 0 10,0 0 9,-1 0-5,1 0 818,17 0-832</inkml:trace>
    </iact:actionData>
  </iact:action>
  <iact:action type="add" startTime="180222">
    <iact:property name="dataType"/>
    <iact:actionData xml:id="d6">
      <inkml:trace xmlns:inkml="http://www.w3.org/2003/InkML" xml:id="stk6" contextRef="#ctx0" brushRef="#br0">12065 11624 0,'18'-18'70,"17"18"-62,18 0 0,17 0 1,1 18 0,-1-18-2,19 0 0,-1 0 1,0 0-1,71 0 3,-53 0-3,17 0 3,-35 0-4,-17 0 4,-36 0-3,-17 0 3,-1 0-5</inkml:trace>
    </iact:actionData>
  </iact:action>
  <iact:action type="add" startTime="181279">
    <iact:property name="dataType"/>
    <iact:actionData xml:id="d7">
      <inkml:trace xmlns:inkml="http://www.w3.org/2003/InkML" xml:id="stk7" contextRef="#ctx0" brushRef="#br0">17127 11589 0,'18'0'95,"53"0"-85,-1 0-4,89 0 2,17 0-1,54 0 1,69 0 0,-34 0 0,0 0 0,17 0 0,-53 0 0,-70 0 0,-18 0 0,-88 0 0,0 0 0</inkml:trace>
    </iact:actionData>
  </iact:action>
  <iact:action type="add" startTime="189283">
    <iact:property name="dataType"/>
    <iact:actionData xml:id="d8">
      <inkml:trace xmlns:inkml="http://www.w3.org/2003/InkML" xml:id="stk8" contextRef="#ctx0" brushRef="#br0">17216 7796 0,'-18'18'117,"0"-18"-85,-35 35-24,36-35 1,-19 0-2,-16 0 2,16 0-2,1 0 3,-18-17-4,18-1 5,-36 0-6,54-17 5,-19 35-4,-34 0 5,52-18-6,0-17 6,1 35-6,-1-17 5,1-1 5,-19-17-8,19 17 12,-1 0-13,0 18 10,18-35-9,-17 0 2,-19 17 8,19 1-1,17-1 8,0 0-18,0-17 4,0 17-4,0-17 4,0 0-4,0-18 3,0 0-2,0 0 3,0 18-4,0-18 2,0 0 0,0 18 0,0-1 0,0-34 1,0 52-2,0-35 1,0 18 0,17 0 0,1-1 1,0-17-2,-1 18 2,36 0-2,-53 17 2,18-35-2,17 36 3,18-19-4,-18 1 5,-17 18-5,35-19 4,-18 1-4,0 35 3,-17-18-2,35 1 1,18-19-1,-18 19 2,17-1-1,18 1 0,18-19-1,-18 1 3,0 17-3,54 1 1,-54 17-1,35-36 2,54 19-1,-19-19 0,-16 36 8,-1 0-15,53 0 6,-53 0 0,35 0 3,-35 0-4,36 0 4,-19 0-3,19 0 2,-36 0-3,18 0 4,-18 0-4,-53 0 2,35 0 0,-34 0 0,-19 0 1,18 0-2,-17 0 3,-18 0-4,0 0 3,0 0-2,-36 0 2,36 0 0,-35 0-1,0 0 47,-18 18-39,17 0-7,18 17-3,-35-17 4,18-1-3,17 54 1,1-36 0,-1 0 0,0 18 0,-35-35 8,18 17-1,-1 36-13,19-18 13,-36 0-8,17-18 4,-17 18-5,0-36 3,0 1-2,18 35 2,-18-35-3,0 35 4,0-18-3,0 0 2,0 0-2,0 18 1,0-17-1,-35 34 3,17 1-4,0-1 3,18-34-2,-17 34 4,-1-17-6,1-18 4,17 1 0,-18-19-2,0 1 2,-17 52-3,17-34 11,18-19-8,-17 19-2,-1-36 3,0 35-5,1-17 4,-1-18-2,-17 17 3,17-17-3,-17 35 4,0-17-7,-18 0 5,-18-18-1,36 17 1,-71 19-2,18-36 1,17 0 0,-34 0 1,16 0-4,1 0 4,18 0 0,-19 0-2,19 0 2,-18 0-2,-1 0 2,19 0-3,52 0 4,-70 0-3,17 0 2,1 0-2,35 0 4,-54 0-6,19 0 4,-18 0-2,17 0 3,18 0-4,0 0 4,-70 17-4,70-17 3,-35 18-2,17-18 2,-17 18-2,-18-18 3,36 35-4,17-35 3,-36 0-2,19 17 1,-18-17 1,17 0-1,-17 0 0,17 0 0,1 0 0,52 0-1,-52 0 3,-1 0-3,53 0 3,-52 0-4,17 0 4,35 0-4,-35 0 4,18 0-4,0 0 3,0 0-2,17 0 2,-17 0-3,17 0 20,18-17 221</inkml:trace>
    </iact:actionData>
  </iact:action>
  <iact:action type="add" startTime="198062">
    <iact:property name="dataType"/>
    <iact:actionData xml:id="d9">
      <inkml:trace xmlns:inkml="http://www.w3.org/2003/InkML" xml:id="stk9" contextRef="#ctx0" brushRef="#br0">13847 12982 0,'17'0'104,"54"0"-97,-36 0 2,53 0-2,0 0 0,1 0 3,34 18-3,36-1 1,-53-17-1,52 36 5,54-36-7,-36 0 4,-34 0-2,-19 0 3,0 0-5,-70 0 6,18 0-5,0 0 3,-1 35-2,-17-35 0,35 0 3,0 35-3,71 18 1,-35-53 2,-36 0-3,0 18 0,-17-18 1,-19 0 0,1 0-1,-35 0 1,17 0 3,-17 0 83,0 0-86,-1 0 0,1 0-1,17 0 9,0 0-7,1 0-2,52 0 1,-18 0 1,-17 0-1,53-18-1,-18-17 2,-17 35 0,-18-35-2,-18 35 5,-17 0-8,-1-18 6</inkml:trace>
    </iact:actionData>
  </iact:action>
  <iact:action type="add" startTime="203329">
    <iact:property name="dataType"/>
    <iact:actionData xml:id="d10">
      <inkml:trace xmlns:inkml="http://www.w3.org/2003/InkML" xml:id="stk10" contextRef="#ctx0" brushRef="#br0">7708 15275 0,'-35'0'382,"-18"0"-372,35 0-5,-35 0 5,36 0-3,-18-17 1,35-1 178,17 18-178,1-18 13</inkml:trace>
    </iact:actionData>
  </iact:action>
  <iact:action type="add" startTime="208523">
    <iact:property name="dataType"/>
    <iact:actionData xml:id="d11">
      <inkml:trace xmlns:inkml="http://www.w3.org/2003/InkML" xml:id="stk11" contextRef="#ctx0" brushRef="#br0">11553 15275 0,'0'18'9,"-17"-18"-4,-1 0 11,-17 0-7,17 0-2,1 0 18,-19 0-17,19 0-1,-36 0 1,0 0 1,18 0-1,-36 0-1,18 0 2,-35-35-1,35 17 1,-18 18-2,36-18 1,-18-17-1,18 17 3,0 18-3,35-17 3,-36-18-4,19 35 10,17-18 0,-18 0-8,18 1-1,-17 17 10,17-18-8,0 0-2,0 1 1,0-1 0,-18-17 1,18 17-1,0-17-1,0 17 1,-35-35 1,17 36-1,0-36-1,18 35 3,0-17-4,-35 0 3,35-1 7,-18 36-10,18-17 4,0-19-4,0 19 4,0-1-2,0 0 0,0 1-2,0-18 2,0-1 1,0 1-1,0-18-1,0 18 9,0 17-8,0 0 1,0 1-2,0-1 3,0 1-3,0-19 2,0-17 7,0 36-9,0-36 2,0 18-2,0 17 3,18-35-4,0 18 4,-1-1-4,36-34 4,-35 17 8,35 0-14,-18 0 4,0 35 0,1-34 1,-36 16-2,53 1 1,-36 17 0,1 1 1,17-36-1,-17 53 0,-1-18 0,1-17-1,0 17 2,17 1-2,18-19 1,-36 1 0,36 0 1,-17 17-3,-1 1 5,-17-1 5,35 18-10,-1-18 4,19 1-4,0-19 3,17 36-3,18-17 4,-71 17-3,35 0 0,-34 0 2,-1 0-1,0 0-1,18 0 2,-35 0 0,70 0-2,0 0 2,-17 0-2,52 17 1,-52 1 0,17-18 1,-70 18-2,52-1 4,36 19-6,-88-19 6,17 1-5,0-1 3,0 1-3,-17 17 4,0-17-5,-1 0 6,19 17-5,-36-17 4,17-1-2,-17 1-2,18 35 3,17-18-2,-17 18 2,-18 17-1,17-17 0,1 36 0,17-1 0,-17 18-1,0-36 1,-1 18-1,19-17 3,-36-36-3,0 0 2,17 1-1,-17 17 1,0-36-3,0 19 10,0-19 0,0 1 0,0 0-7,0 17-1,-35 0-1,17 0 2,-17-17-2,-36 17 1,36 1 0,-18-1 0,18-18 1,17 19-1,-17-19-1,17-17 2,1 0-2,-18 36 3,17-19-3,-17 1 2,-1-18 6,-17 18-8,53-1 2,-17 1 6,-1-18 18,1 0-25,-1 17-1,-17 19 10,17-36-10,0 17 0,1 1 2,-1-18 9,0 0-13,1 0 12,-1 18-6,18-1 3,-18-17 3,-17 18-11,-18-18 21,53 18-22,-17-18 4,-54 35-3,18-17 10,36-1-7,-19 18-1,1-17 0,-18 0 0,18 17 9,0-17-10,-1-1 2,1 1-2,17-18 3,1 0-4,-1 0 5,-17 18-7,17-1 7,-17-17-5,0 18 5,-1-18-6,19 0 6,-19 0-6,19 35 5,-1-35-4,0 0 5,1 0 4,17 18-7,-18-18 6,1 0 18,-1 17-22,-17-17 13,17 0 193,0-17-176,18-1-9,0-17-23,-17 35 7,17-18 2,0 1 334,0-1-334</inkml:trace>
    </iact:actionData>
  </iact:action>
  <iact:action type="add" startTime="219450">
    <iact:property name="dataType"/>
    <iact:actionData xml:id="d12">
      <inkml:trace xmlns:inkml="http://www.w3.org/2003/InkML" xml:id="stk12" contextRef="#ctx0" brushRef="#br0">10901 16334 0,'17'0'84,"1"0"-76,0 0 10,-1 0-13,1 0 5,-18 17-4,0 1 4,18 0-3,-18 17 6,35 0-9,-35-17 20,0-1-17,0 1 42,-35 17-25,-1-35-9,19 0-6,-19 0-1,1 0 0,0 0-1,-18 0 4,0 0-6,18 0 5,0 0-3,17 0 3,18-53 123,18 36-124,-1 17-1,1-18-2,35 0 4,-36 1-3,1 17 3,17-18-5,-17 18 12,0-17 55,-1-1-54,1 18-5,-18-18-3,17 1 13,1-1-13,0 18 6,-18-18-9,17 18 31,1-17-28,0 17 85</inkml:trace>
    </iact:actionData>
  </iact:action>
  <iact:action type="add" startTime="220979">
    <iact:property name="dataType"/>
    <iact:actionData xml:id="d13">
      <inkml:trace xmlns:inkml="http://www.w3.org/2003/InkML" xml:id="stk13" contextRef="#ctx0" brushRef="#br0">11430 16192 0,'18'18'16,"-18"35"-10,-18-35 0,18-1 3,-53 54-1,18-36 0,-18 18-1,-35 18 1,70-36 1,-17 18-2,-18 0 2,35-18-2,-35 0 2,36 1-1,17-19 1,0 1-3,-18-18 5,0 17 5,1 1 0,-1 0 6,-17 35-11,17-53-6,-17 17 3,-18 36 0,18-35 9,17-18-1,0 0 88,18-18-79,18 18-19,-18-17 4,35-19-5,1 19 7</inkml:trace>
    </iact:actionData>
  </iact:action>
  <iact:action type="add" startTime="221905">
    <iact:property name="dataType"/>
    <iact:actionData xml:id="d14">
      <inkml:trace xmlns:inkml="http://www.w3.org/2003/InkML" xml:id="stk14" contextRef="#ctx0" brushRef="#br0">11289 16739 0,'18'0'26,"-18"18"-21,0 0 11,17-1-8,-17 18 7,18 1-12,-1 17 2,-17-18 12,18 0-9,0 1 0,-18-19 15,0-34 122,0-1-138,0-35 11,0 35-10,0 1 9,0-19-11,0 1 2,0 0 0,17 17 2,-17 1 6,18-19-11,0 19 6,-18-1-5,17 0 11,1 18-2,-18-17-6,18-1 5,-1 18-6,1-18 8,-18 1 106,0-1-98,35 18 127,-17 0-143,52 0 8,-34 0-7,34 0-3,18 0 4,1 0-4,-19 0 2,-17 0 0,-35 0 0,-1 0 0</inkml:trace>
    </iact:actionData>
  </iact:action>
  <iact:action type="add" startTime="223883">
    <iact:property name="dataType"/>
    <iact:actionData xml:id="d15">
      <inkml:trace xmlns:inkml="http://www.w3.org/2003/InkML" xml:id="stk15" contextRef="#ctx0" brushRef="#br0">11395 16933 0</inkml:trace>
    </iact:actionData>
  </iact:action>
  <iact:action type="add" startTime="224458">
    <iact:property name="dataType"/>
    <iact:actionData xml:id="d16">
      <inkml:trace xmlns:inkml="http://www.w3.org/2003/InkML" xml:id="stk16" contextRef="#ctx0" brushRef="#br0">11501 16916 0,'17'0'110,"1"0"-86,-1-18-15,-17 0-1,18 1 7,-18-1 1,35-17 10,-17 17 5,-18 1 26,18-1 8,-18 36-12,0-1-44,0 1-2,0-1 1,0 1 17,35-18 223,-35-18-240,0 1 23,0-1-6,18 18 22,17-17-39,-18 17 24,1 0-16,0 0-6,-1 0-4,1 0 10,17 0 49,-17 17-22,-18 1 106,0-1-110,0 1-31,0 0 2,0-1-4,0 1 5,0 17 10,0-17 84</inkml:trace>
    </iact:actionData>
  </iact:action>
  <iact:action type="add" startTime="227252">
    <iact:property name="dataType"/>
    <iact:actionData xml:id="d17">
      <inkml:trace xmlns:inkml="http://www.w3.org/2003/InkML" xml:id="stk17" contextRef="#ctx0" brushRef="#br0">11659 16863 0,'0'17'224,"0"1"-215,0 17 7,0-17-10,0 0 9,0 17 1</inkml:trace>
    </iact:actionData>
  </iact:action>
  <iact:action type="add" startTime="229263">
    <iact:property name="dataType"/>
    <iact:actionData xml:id="d18">
      <inkml:trace xmlns:inkml="http://www.w3.org/2003/InkML" xml:id="stk18" contextRef="#ctx0" brushRef="#br0">11024 16316 0,'18'0'228,"0"0"-138,-1 0 5,1 0-70,-1 0 7</inkml:trace>
    </iact:actionData>
  </iact:action>
  <iact:action type="add" startTime="243180">
    <iact:property name="dataType"/>
    <iact:actionData xml:id="d19">
      <inkml:trace xmlns:inkml="http://www.w3.org/2003/InkML" xml:id="stk19" contextRef="#ctx0" brushRef="#br0">11148 14905 0,'0'17'85,"0"1"-52,-18-18-17,-17 0-6,0 0-4,-1 0 3,19 0-2,-19 0 1,19 0 0,-1 0 0,0 0 1,1 0-2,-18 0 42,17 0-40,0 0 10,1-18-16,-1 18 13,0-17-6,-17-18-4,17 35 3,1-18 0,17 0 0,-18 1-2,-17-19 11,17 19-13,1-19 10,17 19 26,0-1-24,0 1 0,-18-19-12,0 36 8,18-17-1,0-1-5,0 0 3,0-35 4,0 36 2,0-1-8,-17 1 0,17-1 0,0 0 0,0 1 1,0-1-2,0 0 2,0-17 7,0 17-9,0-35 20,17 18-22,1 18 12,0-19-7,-1 19 6,1-1 0,17 0-1,0-17-8,-17 35 1,17 0-1,-17-18 1,35-17 0,-18 35 0,-35-17 0,53 17 0,-35-18 0,17 18 2,-17 0-2,-1 0-1,19 0 2,-19 0-3,1 0 44,17 0-40,-17 0 4,-1 0-8,19 0 3,-1 0-2,0 0 1,-17 0 0,70 18 0,-88-1 2,71 18 5,-54-17-8,36 0 2,-35-1 9,17 1-14,0 0 14,-17-1-2,0-17-1,-18 18 4,17 0-3,1-1 5,-18 18 3,0-17-7,0 0-10,0-1 9,0 19-5,0-19 6,0 1-3,0 0-8,0-1 10,0 1 1,0 17 14,0-17-23,0-1 16,0 19-7,0-19-1,-18 1-1,1 0 2,-1-1-1,0 1 6,-17 0-11,17-18 20,1 0-24,-1 17 1,1 1-1,-19-1 1,-17 1 8,18-18-8,17 18 0,-17-1 0,0 1 0,17-18 0,-17 18 0,0-1 0,-18 19 9,35-19-10,-17-17 9,0 0-6,35 18 12,-36-18-6,19 0 8</inkml:trace>
    </iact:actionData>
  </iact:action>
  <iact:action type="add" startTime="248788">
    <iact:property name="dataType"/>
    <iact:actionData xml:id="d20">
      <inkml:trace xmlns:inkml="http://www.w3.org/2003/InkML" xml:id="stk20" contextRef="#ctx0" brushRef="#br0">14252 14605 0,'-17'-18'97,"52"18"-74,124 0-15,-18 0-1,70 0 2,1 0-2,17 0 2,1 0-2,34 0 3,1 0-3,35 0 3,-36 0-5,-70 0 6,-17 0-6,-19 0 7,-52 0-8,-70 0 6,34 0-4,-35 0 3,-17 0-2,0 0 19,17 0 53,0 0-69,0 0-5,1 0 6,52 0-6,-17 0 6,-1 0-6,18 53 5,-35-53-4,-18 18 4,-17-18 8,0 0-14,-1 0 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16:14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90">
    <iact:property name="dataType"/>
    <iact:actionData xml:id="d0">
      <inkml:trace xmlns:inkml="http://www.w3.org/2003/InkML" xml:id="stk0" contextRef="#ctx0" brushRef="#br0">5027 3052 0,'18'0'149,"35"0"-139,-18 0-5,18 0 6,-18 0-5,18 0 4,0 35-4,-35-35 4,52 0-2,-52 0-2,17 17 1,-17-17 2,-1 0-1,1 0-1,17 0 11,-17 0-2,0 0-8,-1 0-1,1 0 9,-1 0-6,1 0-3,0 0 1,-1 0-1,1 0 9,17 0-1,-17 0 42,0 0-49,-1 0 0,1 0-1,-1 0 11,19 0 5,-19 0 2,1 0 6,17 0-13,1-17 4,-19 17-4,1 0-12,-1 0 1,1 0 2,0 0-2,17 0 1,-35-18 1,35 18-1,1 0 0,-1 0 10,-17 0-1,34 0-10,-34 0 0,0 0 0,-1 0 4,72 0 6,-54 0-3,0 0-9,-17 0 5,35 0-4,-36 0 4,1 0-4,17-35 3,-17 35-2,-1 0 1,19 0 1,-1-18-2,18 18 1,-35 0 1,17 0-1,0 0-1,0 0 2,1 0-1,-19 0 1,19 0-3,-1 0 5,0 0-5,0 0 4,1 0-5,-1 0 6,0 0-6,-17 0 6,35 0-6,-18 0 6,0 0-6,1 0 6,-1 0-4,0 0 2,18 0-3,-35 0 2,35 0 0,-36 0 0,1 0 0,17 0 2,-17 0-2,35 0 15,-18 0-8,18 0-7,-35 0-1,17 0 3,-17 0-4,34 0 4,-16 0-4,-1 0 4,0 0-4,18 0 5,-17 0-6,34 0 5,-17 0-4,-18 0 2,36 0 0,-18 0 0,-36 0 0,54 0 1,-36 0-2,0 0 1,1 0 1,-1 0-2,-17 0 2,-1 0-2,19 0 4,-1 0-5,0 0 4,-17 0-3,35 0 2,-36 0-3,36 18 4,-35-18-4,35 0 3,0 18-2,0-18 2,-36 0-3,36 0 5,-18 17-5,54 18 4,-54-35-4,71 18 2,-18-18 0,35 18 0,-34-18 1,-1 0-2,0 0 2,-35 0-3,0 0 3,-35 0-2,-1 0 2,1 0-2,17 0 90,-17 0-73,-1 0 0</inkml:trace>
    </iact:actionData>
  </iact:action>
  <iact:action type="add" startTime="21314">
    <iact:property name="dataType"/>
    <iact:actionData xml:id="d1">
      <inkml:trace xmlns:inkml="http://www.w3.org/2003/InkML" xml:id="stk1" contextRef="#ctx0" brushRef="#br0">5786 4604 0,'0'-18'9,"0"0"110,17 18-88,1 0-24,17 0 5,18 0-9,-35 0 8,35 0-5,-1 0 4,37 0-4,-1 0 4,-35 0-4,17 0 2,1 0 0,-18 0 4,-18 0-8,-17 0 4,17 0 0,-17 0 9,17 0 166,-17 0-175,17 0 0,35 0-1,-52 0 28</inkml:trace>
    </iact:actionData>
  </iact:action>
  <iact:action type="add" startTime="22873">
    <iact:property name="dataType"/>
    <iact:actionData xml:id="d2">
      <inkml:trace xmlns:inkml="http://www.w3.org/2003/InkML" xml:id="stk2" contextRef="#ctx0" brushRef="#br0">8396 4639 0,'0'-18'89,"35"18"-82,18 0 1,0 0 0,0 0 0,35 0 0,1 0 0,-1 0 1,18 0-2,-54 0 2,37 0-2,-1 0 2,-18 0-3,19 0 5,-1 0-5,-18 0 5,19 0-6,-37 0 5,37 0-4,-36 0 3,17 0-2,-35 0 4,-17 0-5,17 0 1,18 0 1,-35 0 0,0 0 1,34 0-2,19 0 1,-36 0 1,53 0 0,-35 0-3,18 0 3,-1 0-2,19 0 3,-54 0-3,18 0 1,17 0-2,-52 0 4,53 0-3,-1 0 3,-35 0-4,1 0 2,-1 0 0,18 0 0,-35 0 0,34 0 1,-34 0-1,35 0 1,-35 0-1,-1 0-2,36 0 3,-17 0-2,16 0 1,19 0 0,17 0 1,36 0-1,-1 0 0,18 0 0,0 0 1,36 0-3,-54 0 4,1 0-4,-1 0 5,-70 0-6,18 0 6,-36 0-6,0 0 6,-17 0-5,-1 0 3,1 0-3,0 0 19,17-35-1,-17 35 16,17 0-25,-17 0-3,17 0-8,0 0 5,18 0-3,0 0 6,-18 0-8,1 0 6,-19 0-3,18 0 1</inkml:trace>
    </iact:actionData>
  </iact:action>
  <iact:action type="add" startTime="29453">
    <iact:property name="dataType"/>
    <iact:actionData xml:id="d3">
      <inkml:trace xmlns:inkml="http://www.w3.org/2003/InkML" xml:id="stk3" contextRef="#ctx0" brushRef="#br0">15557 4304 0,'0'18'254,"36"-18"-244,-19 17-3,1-17 3,70 18-3,-70-18 2,17 0-3,18 0 4,-35 0-4,35 0 4,-36 0-2,1 0 7,0 0 80,-1 0-77,1 0-2,-1 0-1,1 0 3,0 0-14,-1 0 7,19 0 5,-19 0-1,1 0-9,35 0 3,-36 0-2,19 0 2,-19 0-1,19 0 1,-19 0-1,1 0 0,0 0-1,-1 0 1,1 0 1,0 35-1,17-35 9,-18 0-7,1 18-6,17-18 5,-17 0 0,0 0-2,35 0 0,-36 0 9,18 0-6,1 0-5,-1 0 6,-17 0-6,-1 0 3,19 0 0,-19 0 1,1 0-2,17 0 1,0 0 0,1 0 1,-1 0-2,36 0 3,-36 0-3,18 0 0,0 0 1,0 0 1,-1 0 0,19 0-2,0 17 3,-19-17-5,19 18 5,0-18-4,-1 0 4,1 35-3,17-35 1,-18 0 0,-34 0 1,52 18-2,18 0 2,-36-18-1,-17 0 0,18 17-1,-18-17 1,17 35 0,18-35-1,-17 18 2,17-18 1,-17 18 14,17-18-23,-17 17 3,-36-17 6,35 36-2,-52-36 1,53 0-2,-19 0 4,19 0 3,-53 0-9,-1 0 4,36 0-2,0 0 1,-35 0 0,-1 0 8,19 0 0,-1 0-13,0 0 2,-17 0 4,35 0-1,-18 0 0,18 0-1,-18 0 3,36 0-3,-36 0 1,18 0-1,18 0 4,-19 0-5,-16 0 2,52 0 0,-17 0 0,-1 0 0,18-18 1,36 18-2,-36-18 2,35 1-3,19 17 3,-90-36-1,72 19 0,-36-18 0,-17-1 0,34 19 0,-16-1 0,17 0-1,-18-35 3,18 36-3,-36-1 1,18 18 2,-17-17-4,52-1 3,-87 0-2,-1 18 2,35-17-2,-52 17 2,35-18-3,-35 18 4,35 0-3,-36 0 1,36 0-1,-35 0 1,-1-18 1,19 1-2,-19 17 10,19 0 15,-19 0-24,36 0 0,-18 0 1,1 0-2,-1 0 2,18 0-2,-35 0 2,-1 0-2,18 0 9</inkml:trace>
    </iact:actionData>
  </iact:action>
  <iact:action type="add" startTime="37834">
    <iact:property name="dataType"/>
    <iact:actionData xml:id="d4">
      <inkml:trace xmlns:inkml="http://www.w3.org/2003/InkML" xml:id="stk4" contextRef="#ctx0" brushRef="#br0">19156 4339 0,'-18'0'221,"1"0"-210,-1 0 5,0-17-1,-17-19 7,17 36-13,1-35-2,17 17 2,-36-17-2,19 17 2,-1-35 6,1 18-6,-19 18-2,36-1 3,0 0-4,0 1 9,0-19-5,-17 19-4,17-1 21,-36-17-21,36 0 21,0-1-23,0 19 13,0-1-8,0-17-2,0 17 2,0 0 0,0 1-2,0-1 0,0 1 11,18-1-1,0-17-10,17 35 1,-17-18-2,17 0 3,-18 1-2,1-1 9,17-17 0,-17 17 9,0 0-9,-1 18 2,1 0-4,0-17-7,-1 17 1,18 0 1,-17-18-1,-18 1-1,18 17 0,-1-18 2,1 18 0,35 0 79,-53 18-81,0-1 3,18 18-4,-1 18 2,-17 0 0,35-17-1,-35 17 2,18-1-1,-18-34 0,0 35 1,0-18-1,0 1-2,0-1 3,0 18-1,0-36 9,0 19-2,-18-19 1,18 1-7,-35 17-1,18-17 2,17-1-5,-36 1 6,19 0-6,-36 17 4,53-17-2,-53-1 2,35 1 7,18 0-9,-17-1 89</inkml:trace>
    </iact:actionData>
  </iact:action>
  <iact:action type="add" startTime="41210">
    <iact:property name="dataType"/>
    <iact:actionData xml:id="d5">
      <inkml:trace xmlns:inkml="http://www.w3.org/2003/InkML" xml:id="stk5" contextRef="#ctx0" brushRef="#br0">20796 529 0,'-35'0'26,"0"0"-5,17 0-6,0 35-7,1 1 0,-19 34 2,19-52-2,-1 35-2,-17 35 3,0-35-2,-1 70 3,1-52-4,0 52 3,-18 1-2,18-36 2,17 36-1,0-36 1,-17 18-3,35-18 5,-18 0-6,18-17 6,0 17-5,0 0 3,0-18-3,0 1 3,0-36-1,0 18 0,0 0-1,0-35 11,0-1-11</inkml:trace>
    </iact:actionData>
  </iact:action>
  <iact:action type="add" startTime="42404">
    <iact:property name="dataType"/>
    <iact:actionData xml:id="d6">
      <inkml:trace xmlns:inkml="http://www.w3.org/2003/InkML" xml:id="stk6" contextRef="#ctx0" brushRef="#br0">21114 335 0,'-36'35'46,"36"36"-29,-35 0-8,18-54-2,17 36-1,-18-18 2,18 1 0,0-1 1</inkml:trace>
    </iact:actionData>
  </iact:action>
  <iact:action type="add" startTime="43164">
    <iact:property name="dataType"/>
    <iact:actionData xml:id="d7">
      <inkml:trace xmlns:inkml="http://www.w3.org/2003/InkML" xml:id="stk7" contextRef="#ctx0" brushRef="#br0">21008 1023 0,'18'0'13,"-18"18"37,0-1 14,-18 19-47,18-1-11,-18 35 4</inkml:trace>
    </iact:actionData>
  </iact:action>
  <iact:action type="add" startTime="43803">
    <iact:property name="dataType"/>
    <iact:actionData xml:id="d8">
      <inkml:trace xmlns:inkml="http://www.w3.org/2003/InkML" xml:id="stk8" contextRef="#ctx0" brushRef="#br0">20937 1535 0,'36'0'46,"-36"17"35,0 1-73,0 35 0,0 17-2</inkml:trace>
    </iact:actionData>
  </iact:action>
  <iact:action type="add" startTime="44308">
    <iact:property name="dataType"/>
    <iact:actionData xml:id="d9">
      <inkml:trace xmlns:inkml="http://www.w3.org/2003/InkML" xml:id="stk9" contextRef="#ctx0" brushRef="#br0">20937 2081 0</inkml:trace>
    </iact:actionData>
  </iact:action>
  <iact:action type="add" startTime="46174">
    <iact:property name="dataType"/>
    <iact:actionData xml:id="d10">
      <inkml:trace xmlns:inkml="http://www.w3.org/2003/InkML" xml:id="stk10" contextRef="#ctx0" brushRef="#br0">20937 2346 0,'-17'35'53,"-1"1"-36,0-19-10,18 18 1,0 1 0,-17-19 0,-1 19 1,18-1-2,-35 0 2,35-17-2,-18-1 1,18 1 0,0 17 8,0-17 17,0-36 112,0 1-128,0-1-10</inkml:trace>
    </iact:actionData>
  </iact:action>
  <iact:action type="add" startTime="47230">
    <iact:property name="dataType"/>
    <iact:actionData xml:id="d11">
      <inkml:trace xmlns:inkml="http://www.w3.org/2003/InkML" xml:id="stk11" contextRef="#ctx0" brushRef="#br0">21696 229 0,'0'18'45,"0"17"-24,0-17-17,0-1 4,17 36 8,-17-35-9,0 35 2,18-18-1,17 36 0,-35-1 9,18-34-8,-18 17-3,18-1 4,-18-34-4,0 35 3,0-18-2,0 1 3,0-1-4,0 35 5,0-34-6,0 17 5,0 17-4,0-17 4,0 18-4,-36-1 3,36 1-1,-17-1 0,-1-17-1,-17-18 2,17 36-2,18-18 3,-17-18-4,17 1 2,0-19 3,0 1-6,-36-1 12,36 1-2,0 0-5,-17-18-4,17 35 4,0 0-4,-18-17 6,-17 52-8,17-52 4,0 17-1,1-17 5,-1 35-7,1-18 3,-1 18 0,0-35 0,-35 52 0,36-52 9,-1 35-9,0-18 48,1-17-1,-1 17-36,0-17-3,1-1-8,17 1 5,-18 0 35,1-1-21,17 1-20,0 0 16,-18-1 90,0-17-90</inkml:trace>
    </iact:actionData>
  </iact:action>
  <iact:action type="add" startTime="48886">
    <iact:property name="dataType"/>
    <iact:actionData xml:id="d12">
      <inkml:trace xmlns:inkml="http://www.w3.org/2003/InkML" xml:id="stk12" contextRef="#ctx0" brushRef="#br0">20990 1993 0</inkml:trace>
    </iact:actionData>
  </iact:action>
  <iact:action type="add" startTime="65943">
    <iact:property name="dataType"/>
    <iact:actionData xml:id="d13">
      <inkml:trace xmlns:inkml="http://www.w3.org/2003/InkML" xml:id="stk13" contextRef="#ctx0" brushRef="#br0">20673 4304 0,'-18'-18'174,"-17"1"-165,17-1-3,-35 0 9,18-17-4,-36 0 3,71 17-7,-17 0 2,-1-17-2,-17 0 1,17-18 17,18 35-18,0-35 9,-17 36 1,17-18-8,0 17-2,0 0 2,0-17-2,0 17 9,-18-17 0,18 17 15,0 1-23,0-18 16,0 17-16,0 0 0,0-17 1,0 17-1,0 1 0,18-19 0,17 19 0,-17-19 0,-1 1-2,18 0 5,-17 35-5,-18-18 4,0 1-4,18-1 4,17 0-4,-17-17 11,-18 17-9,17 18-1,1-17 9,17-18 1,-17 35-1,-1-18-7,1 18 6,0-18-8,-1 18 1,19-17 1,-19 17 1,-17-18-4,36 0 2,-19 18 1,19-17-2,-1-1 1,0 0 11,-17 1-5,-1 17-7,36-18 8,-35 18-6,0-17-2,-1 17 1,1 0 8,-1 0-7,19-18-1,-19 18 15,1 0-14,17 0 0,-17 0-2,17-18 1,-17 18-1,-1 0 2,19 0-2,-19 0 2,1 0 9,17 0-2,-17 0-11,0 0 6,17 0-5,-17 0 3,-1 0-3,18 0 2,-17 0 1,35 0-1,-35 18 0,-1-18-1,19 18 2,-1-18 7,-18 0-8,19 0 1,-19 0-2,1 17 3,0-17-5,-1 18 27,1-1-6,0 1-21,-1 0 5,1-1-2,-1 1 1,19 17-3,-19-17 10,1 0-5,0-1-6,-1 18 3,1-17 0,0-18 1,-1 71-2,19-36 1,-19-17 0,18 17 9,-35-18-1,18 1-9,-18 0 19,18 17-9,-18-17 5,0-1-14,0 1 1,0 0-2,0-1 0,0 1 17,0 17-15,0-17-1,0-1 16,-36 19-17,36-1 9,-17 18-7,-1-35 7,18 17-9,0-18 3,-35 1-4,17 17 4,18-17-4,-17-18 5,-19 53 2,36-35-5,-17 17 8,17-18-7,-18 1 6,-35 35 1,53-35-7,0-1-2,-18-17 9,-17 36 0,35-19 11,-17-17-22,-36 18 12,53 0-1,-18-18-6,-17 17-5,17 1 12,-17-1-9,17-17-1,-17 18 2,17-18-1,-17 0 0,17 0 0,1 18 8,-1-18-10,0 0 20,-17 17-2,18-17-16,-19 18 32,19-18-16,-1 0 16,0 0-24,1 0-9,-1 0 2,0 0-2,-17 0 9,17 0-6,1 0-3,-36 0 2,0 0 8,35 0-11,1 0 4,-19 0-5,19 0 22,-1 0 3,1 0 1,-1 0 17,0 0-39,-52-18 14,52 18-14,-17-17-3,17 17 5,1-18 11,-1 18-6,0 0 9,1 0 119,-19-35-128,36 17-8,-17 18 14,-1-17 4,18-1-11</inkml:trace>
    </iact:actionData>
  </iact:action>
  <iact:action type="add" startTime="95244">
    <iact:property name="dataType"/>
    <iact:actionData xml:id="d14">
      <inkml:trace xmlns:inkml="http://www.w3.org/2003/InkML" xml:id="stk14" contextRef="#ctx0" brushRef="#br0">21519 4304 0,'-17'-18'13,"17"1"-4,-18 17-2,-35 0 1,18-18 8,17 18-7,1-18-2,-1 1 1,0 17 105,1-18-89,-1 0-16,0 1-1,18-1 10,0 0-9,-17 18 0,17-17 0,0-1 14,-18 1-12,18-1-1,0 0 9,0 1-11,0-1 7,0-17-4,0 17-4,0 0 3,0 1-4,0-1 6,0 1-5,0-19 3,0 19-2,0-1 3,0 0-4,0-17 5,0 17 2,0-34-5,0-1 8,0 17 1,0-17 1,18 18 3,-18 17-11,17 18-4,-17-17 5,18-1 7,0 18-4,-1-35 1,19 35-9,-19-18 8,1 1-12,0 17 7,-1 0-1,19-36 8,-1 19-6,0 17 5,-17 0-7,-1 0 0,19 0 0,-19 0-1,1 0 2,17 0-3,-17 0 4,-1 0-3,19 0 2,-19 0-3,54 0 3,-36 0-2,18 0 3,-35 0-3,70 17 2,-53-17 6,-17 18-8,0 0 33,-1-18-31,1 35-1,-1 18 7,1-36-6,-18 1-2,18 17 2,-1-17-2,1 0 3,-18 35-3,0-36 9,18 19-7,-18-19-2,0 18 3,0-17-5,0 17 5,0 1-1,0-19 5,0 1-7,0 0 2,0-1-1,0 1 16,0-1-15,-18 1-2,0 0 0,1-1 2,17 36-2,-36-35 2,19 0 9,17-1-13,-18 1 5,1-1 7,-1 1 21,0 0-6,18-1-16,-17-17-7,-1 18-3,0 0 3,-17-18 6,0 17-5,17 1 7,-17 0-1,17-1 7</inkml:trace>
    </iact:actionData>
  </iact:action>
  <iact:action type="add" startTime="99293">
    <iact:property name="dataType"/>
    <iact:actionData xml:id="d15">
      <inkml:trace xmlns:inkml="http://www.w3.org/2003/InkML" xml:id="stk15" contextRef="#ctx0" brushRef="#br0">9472 5786 0,'18'0'96,"35"0"-82,17 0-5,-35 0-2,54 0 3,69 0-3,-52 0 1,18 0-1,87 0 3,-87 0-3,52 0 2,-35 0-3,36 0 4,-19 0-4,19 0 5,-89 0-6,53 0 5,-17 0-4,17 0 3,-53 0-1,18 0 0,-71 0 0,36 0-1,-1 0 1,-52 0 1,52 0 0,1 0-2,-1 0 2,-34 0-2,34 0 1,1 0 0,-53 0 2,52 0-4,1 0 3,17 0-4,-71 0 4,72 0-1,-19 0 1,18 0-2,1 0 0,16 0 2,-34-36 0,52 36-2,-34-17 2,-1-1 0,35 18-2,-52-18 2,17 18-3,18-17 3,-71-1-2,18 18 3,35 0-3,-17 0 1,-1 0 0,-17 0 1,0 0-2,18-18 3,-1 18-4,19-17 4,-1 17-5,0 0 6,0 0-6,36 0 5,-36 0-4,0 0 3,0 0-2,18 0 2,-18 0 0,36 0-2,-71 0 2,70 0-3,-35 0 3,0 0-1,-17 0 0,17 0 0,-35 0 2,18 0-5,-36 0 6,18 0 6,-35 0 12</inkml:trace>
    </iact:actionData>
  </iact:action>
  <iact:action type="add" startTime="102007">
    <iact:property name="dataType"/>
    <iact:actionData xml:id="d16">
      <inkml:trace xmlns:inkml="http://www.w3.org/2003/InkML" xml:id="stk16" contextRef="#ctx0" brushRef="#br0">5433 7602 0,'35'-17'166,"-17"17"-156,52 0-5,-17 0 4,-18 0-1,54 0 1,69 0 0,-69 0-4,34 0 7,-17 0-6,17 0 2,36 0-1,-53 0 2,0 0-2,-18 0 3,-35 0-4,35 0 2,-35 0 0,18 0 0,-1 0 0,18 0 1,0 0-2,1 0 1,34 0 2,-17 0-3,0 0 1,35 0-2,-18 0 2,-34 0 0,34 0 2,-35 0-4,0 0 3,1 0-2,-19 0 4,18 0-6,36 0 6,-36 0-6,88 0 6,-52 0-6,-1 0 5,-17 0-4,71 0 4,-54 0-4,1 0 4,17 0-4,17 0 2,-34 0 0,52 0 0,-70 0 0,18 0 1,-54 0 0,1 0-3,-54 0 3,19 0-2</inkml:trace>
    </iact:actionData>
  </iact:action>
  <iact:action type="add" startTime="117333">
    <iact:property name="dataType"/>
    <iact:actionData xml:id="d17">
      <inkml:trace xmlns:inkml="http://www.w3.org/2003/InkML" xml:id="stk17" contextRef="#ctx0" brushRef="#br0">6050 7108 0,'0'36'15,"0"-19"-7,-18-17 9,1 18-10,17 0 3,-18-18-4,-17 17 3,17 1-2,1-18 3,-36 18-4,17-18 5,-34 17-6,-1-17 5,18 0-4,1 0 4,-1 0-3,-18 0 3,36 0 4,17 0-7,0 0 1,-17-17 0,0-19 10,17 19-12,-35-19 11,36 19-10,17-1 1,-36 0 9,19 1-8,17-1-3,-18 18 5,18-35-5,0 17 3,0-35-2,0 18 3,0-18-3,0-17 3,0-1-5,0 18 5,0 0-4,18 0 3,-1 0-3,1-17 2,0 35 0,-18-18 0,17 17 0,1-17 0,-18 36 0,18-18 0,-18 17 0,17-17 0,-17 17 1,18 0-2,-18 1 2,18-19-2,-1 36 9,1-53 2,-1 53-10,-17-17-2,18 17 5,0-18-6,35-17 6,17 0-6,36 17 4,-53 18-2,0-35 2,70 35-2,-87-18 3,52 18-2,-35 0-1,-18 0 2,18 0-2,-18 0 1,-17 0-1,0 0 2,17 0-1,-18 0 0,1 0 11,0 0-13,17 0 3,0 0-3,18 18 4,-18 17-4,54 36 4,-54-19-3,18 1 1,35 36-2,-53-54 2,18 53 0,-35-70 0,0 35 0,-18 0 0,0-36 0,0 18 0,0 18 0,0-35 0,0 35 1,0-18-2,-18-17 3,-35 35-4,35-36 3,-35 54-2,0-36 4,1 18-6,-37 35 5,72-52-3,-36 17 2,18-36-2,-1 18 3,19-35-5,-1 18 4,0-18 8,1 0 119</inkml:trace>
    </iact:actionData>
  </iact:action>
  <iact:action type="add" startTime="129715">
    <iact:property name="dataType"/>
    <iact:actionData xml:id="d18">
      <inkml:trace xmlns:inkml="http://www.w3.org/2003/InkML" xml:id="stk18" contextRef="#ctx0" brushRef="#br0">8872 7144 0,'-17'0'38,"-36"0"-30,35 0 1,-35 17-2,0-17 2,0 18-2,18-18 1,-18 0 1,36 18-1,-1-18 8,-17 0-8,17 0 48,0 0-40,-17 0 0,17 0-7,-17 0-3,0 0 5,0 0-5,-18 0 2,-18-18 0,1 18-1,-1-35 2,36 17 0,-18 18-2,35-18 0,1 18 2,-1 0-1,0-17 0,1-1 33,-1 1-26,0 17-5,1-18 20,17 0-23,-18 1 7,0-36 4,1 35-10,17 0 17,-18-17-18,18 18 21,0-19-10,-17 1-13,17 17 3,0-17-2,0 0 3,0-1-2,0 19 2,0-36-2,0 35 4,0 1-6,0-1 4,0-17 9,0-18-4,0 35 3,0 1-10,0-1-1,0 0 5,0 1-4,0-1 1,17 0-1,-17 1 2,0-1-2,18-17 2,-1 0-2,19-1 8,-36 19-6,0-1-1,17-17 2,-17-1 6,18 36-11,-18-35 5,0 17 4,35 1-10,-35-1 40,0 1-35,18-1 15,0-17-9,-18 17 2,17-17-9,1 35 10,-18-18-2,17 0-10,1-17 34,0 35-32,17-35 0,-17 35 0,35-18 1,-18 1-1,0-19-1,18 19 2,-35 17-2,17-18 2,18 0-2,-35 18 0,34-17 1,1 17 1,-17-18-2,-1 18 3,0-17-4,36 17 5,-36-18-5,0 18 3,36 0-3,-53 0 4,34 0-3,-16-35 2,-19 35 6,1 0-8,0 0 4,-1 0 4,1 0-6,0 0 6,-1 0 8,36 0-15,0 0 9,-18 0 0,1 0-11,-1 0 3,18 17 9,-36-17-14,-17 18 7,36-18-6,-1 18 5,-17-1 6,-1-17-1,-17 18-7,18-18 8,0 0-9,17 35 2,-18-17-2,1-1 1,0-17 0,-1 0 3,19 18 4,-36 0-9,17-1 4,1-17 12,0 0-12,-1 18 22,-17 0-26,18-18 4,-18 17-4,17 1 2,1-1 9,0 1-10,-18 17 18,17-17-16,1 17 7,-18-17 0,0 17-10,0-17 4,18 35 7,-18-36 5,0 19 3,0-19 8,17 1-20,1 0-5,-18-1 25,0 1-25,0 17 23,0-17-21,0 52 22,-18-70-15,18 18-1,0 17-8,-35-17 14,17 0-6,1-1-1,17 1 4,0-1 7,-18 1-5,0 0-12,1 17 14,17-17-8,-18-1 1,-17 19-8,17-19 15,1 1 1,-1-1-16,0 1 17,1-18-17,-1 18 1,0-18-2,1 17 0,-1 1 51,1 0-42,-1-18-9,18 17 2,-18-17-3,1 18 3,-1 0 8,0-18 6,1 17 1,17 1-8,-18 0 0,0-18-7,1 0 24,17 17 8,-36 1 29,19-18-54,-18 17 14,17-17-14,0 18 3,1-18 100,-1 18-103,0-18 24,1 17-31,-19-17 14,1 18-5,18-18-3,17 18-8,-18-18 0,-17 17 1,17 1 15,0-18-14,1 0 14,-1 18-6,0-1 8,1-17-9,-1 0-10,1 18 5,-1-18 5,-17 17-11,35 1 7,-53-18 3,35 0 0,-17 0-8,17 0 0,0 0 11,1 0-3,-1 0-7,1 18 0,-1-18 2,0 0-3,1 0 2</inkml:trace>
    </iact:actionData>
  </iact:action>
  <iact:action type="add" startTime="135191">
    <iact:property name="dataType"/>
    <iact:actionData xml:id="d19">
      <inkml:trace xmlns:inkml="http://www.w3.org/2003/InkML" xml:id="stk19" contextRef="#ctx0" brushRef="#br0">12700 7161 0,'35'0'214,"53"0"-206,36 0-1,17 0 2,-17 18-1,-19 17-2,-34-35 2</inkml:trace>
    </iact:actionData>
  </iact:action>
  <iact:action type="add" startTime="138912">
    <iact:property name="dataType"/>
    <iact:actionData xml:id="d20">
      <inkml:trace xmlns:inkml="http://www.w3.org/2003/InkML" xml:id="stk20" contextRef="#ctx0" brushRef="#br0">14217 7108 0,'18'0'206,"17"-35"-196,0 35-4,18 0 5,-18-17-6,18 17 11,-17 0-6,-19 0-2,1 0-2,-1 0 3,1 0-1,17 0 0,-17 0 0,17 0 7,-17 0-5,35 0 6,-36 0 1,36 0-12,-35 0 4,35 0-2,-35 0 3,34 0-5,-16 0 6,17 0 6,-36 0-13,1 0 4,17 0 2,-17 0-3,17 0 1,-17 0 0,-1 0 0,19 0 2,-19 0-2,1 0-3,17 0 4,1 0 8,-19 0-9,1 0 0,-1 0-1,19 0 9,-1 0-7,0 0 7,-17 0-9,0 0 4,34 0-5,1 0 9,-35 0-6,35 0-2,-35 0 4,35 0-6,-36 0 4,36 0-2,-18 0 2,1 0-1,17 0 0,-1 0 0,-34 0 0,53 0 0,-1 0 0,-52 0 0,52 0-2,1 0 4,0 0-3,-54 0 2,36 0-2,0 0 2,-18 0-3,1 0 6,16 0-7,-34 0 4,35 0-2,-18 0 1,1 0-1,-1 0 3,0 0-3,36 0 3,-18 0-3,17 0 0,-17 0 1,18 0 1,-18 0-2,-18 0 1,0 0 0,18 0 0,-35 0 2,35 0-4,-36 0 3,18 0 71,-17 0-73,0 0 10,-1 0-9,1 0 7,0 0 3,-1 0 54,1 0-54,0 0 323,-1 0 18,36 17-349,-35-17-4,35 18 5,-18-18-6,36 17 5,-36 19-4,18-36 2,0 17 0,-36-17 2,1 0 460,0 0-461</inkml:trace>
    </iact:actionData>
  </iact:action>
  <iact:action type="add" startTime="144843">
    <iact:property name="dataType"/>
    <iact:actionData xml:id="d21">
      <inkml:trace xmlns:inkml="http://www.w3.org/2003/InkML" xml:id="stk21" contextRef="#ctx0" brushRef="#br0">18874 4410 0,'-18'17'44,"0"1"-35,-35 0 14,36-1-5,-19-17-12,19 0 4,-18 0-4,-1 0 4,-17 36-3,18-36 10,0 0-10,17 0 1,-35 0 3,18 0 5,0 0-12,-36 0 7,1 0-5,17-18 3,-36-17-2,37-1 2,16 19-2,-17-1 2,0-35-2,36 53 1,-1-17 1,1-19 8,-1 19-10,-17-19 1,35 19 0,0-36 7,-18 17-5,0 36-3,18-35 3,-17 0 4,-1 0 3,18 17-2,0 0-8,0 1 2,0-19-2,0 19 0,0-18 2,0-1-1,0 1 0,0 0 0,0-18 1,0 35-1,35-52 0,36-19-1,-18 36 11,-18-17-11,18 17-1,-18 18 4,36-18-3,-1 18 2,36-18-2,-35 0 3,52 17-2,-17 19 0,-53-1-2,53 1 4,-36-19-4,-17 19 3,36-1-1,-54 18 0,18 0-1,17 0 2,-17 0-2,-35 0 2,35 0 0,-36 0-3,19 18 4,17-1-3,35 71 11,-35-70-12,17 53-3,1-36 1,35 53 7,-18-35-7,-53-18 6,0-17-3,-17 0 3,0 17-5,17 0 5,-35 0-3,0 1 2,0-1-2,0 18 1,0-35 0,0 34 0,0-16 0,0 17 0,-18-18 1,-35 53-1,18-35-1,-35 0 1,-36 35 1,-35 0-2,17 1 1,18-54 0,-17 35 1,17-17-2,53-17 3,-17-1-4,17-35 4</inkml:trace>
    </iact:actionData>
  </iact:action>
  <iact:action type="add" startTime="154175">
    <iact:property name="dataType"/>
    <iact:actionData xml:id="d22">
      <inkml:trace xmlns:inkml="http://www.w3.org/2003/InkML" xml:id="stk22" contextRef="#ctx0" brushRef="#br0">16581 8837 0,'-18'0'86,"0"0"-67,-17 18-4,17-1 0,-35 1-9,18 0 4,-18 17-3,18-17 1,-18-18 0,-35 17-1,0-17 1,-1 0 2,-16 0-3,-72 0 1,71 0-1,1 0 2,-1 0 0,0 0-2,18 0 2,0 0-2,-1 0 2,1 0-1,-18 0 1,36-35-3,17 35 5,-18-18-6,36 18 6,-36 0-6,36-17 6,-18 17-6,0-36 4,36 19-2,17-1 3,-18 0-5,0-34 5,-17-1-4,35 35 2,-18-17 1,18-18-2,-17 17 1,17 1 0,0-18 0,0 0 0,0 18 1,0-35-1,0 17 8,0 0-6,0 35-5,0-17 6,0-18 5,0 18-10,35 17 5,18-35-7,-18 35 5,1-17-1,69 0 1,-69 17-2,87 1 3,-52-19-2,17 19-1,18 17 1,17-18 0,-17 18 0,35-53 0,-17 35 0,17 1-1,-18 17 2,1-18-1,-1-35-1,-35 53 1,-17-17 2,-1 17-3,-17 0 4,-17 0-7,34 0 5,-34 0-1,-1 0 8,-18 0-8,1 0-2,17 0 5,-35 17-4,18-17-1,0 0 3,-1 18-1,1-18 0,17 18 8,-35-1 0,0 36 1,35 0-10,-35-35 2,0 17-3,0 18 4,18-18-3,-18 0 3,0 18-4,0-17 3,18 34-2,-18-17 4,0-18-5,0 18 3,0 0-2,17-18 1,-17 1 0,0-19-1,0 1 12,0 0-5,0-1 2,0 19 0,0-19 0,0 18-1,-17 1-5,-1-19 8,0 19-4,1-19 8,-18 1-15,35 0 146,-53 17-135,35-17-12,18-1 3,-18 18 0,18-17-3,-17 17 3,-1-17-1,0 0 2</inkml:trace>
    </iact:actionData>
  </iact:action>
  <iact:action type="add" startTime="159859">
    <iact:property name="dataType"/>
    <iact:actionData xml:id="d23">
      <inkml:trace xmlns:inkml="http://www.w3.org/2003/InkML" xml:id="stk23" contextRef="#ctx0" brushRef="#br0">19103 7161 0,'18'0'452,"-1"0"-436,1 0 11,17 0-22,-17 0 5,17 0-4,0 18 4,-17-18-4,0 0 2,34 18 1,-16-18 0,17 35-2,0-35 9,-36 0-9,1 0 1,35 0 0,-36 18 1,19-1-2,-1-17 2,18 0 8,-35 0-11,34 0 4,-16 0-3,17 0 3,-36 0-5,19 0 7,-19 0-2,1 0-6,-1 0 3,1 0 3,17 0-5,-17 0 3,0 0 0,35 0 0,-18 0 1,35 0-2,-17 0 2,0 0-1,0 0 0,18-35 0,-36 0 0,18 17-1,0 0 1,-18-17 0,0 17 1,1-17-2,34-18 2,-17 18-3,-18 0 5,1 17-5,-19 0 4,1 1-4,17-18 3,1-1-2,-1-17 3,-35 36-4,17-19 3,1 1-2,17-18 1,-35 36 0,18 17 0,-18-36 1,0-17 7,18 53-9,17-53 2,-35 36-2,0-1 2,18-35-2,-1 18 2,-17 0-2,18-18 4,-1 18-6,-17 17 6,0-17-6,0-1 6,0 19-5,0-19 3,0 19 12,0-36-12,0 35 15,0-17-16,-17 17 0,-1-17 1,-17 0-2,-36-1 1,54 36 1,-19-35-1,-52 18 0,35-1-1,-70-35 2,52 35-2,1-17 3,-18 17-4,35 1 4,0-1-4,17 18 4,-34 0-3,35 0 1,-1 0-1,-17 0 4,1 0-6,34 0 4,-35 0-1,35 0-1,-52 0 2,-1 0-1,36 0 0,-53 18-1,35-1 2,0 1-1,0 35 0,0-53 0,-17 18 1,17 17-2,35-17 2,-35-1-2,18-17 2,35 18-3,-53 17 5,35-17-5,18-1 4,-17 1-5,-1 17 4,0 36-3,1-36 4,-19 0-4,19 18 3,17-17-1,-36-1 0,19-17 0,-1-1 1,18 1-2,-17 17 1,-1-17 0,18-1 0,-18 1 0,18 0 0,0-1 0,-17 1 0,17 17 1,0-17-1,0 17 2,0-17-4,0-1 10,0 19-6,0-19 11,17 19-11,1-19 5,-18 1-8,18-18 2,17 17-1,-18 36 0,-17-35-1,18-18 2,0 35-1,17 1 0,-35-19 0,0 1 0,18 17 0,-1-35-1,1 35 3,-18-17-3,18 0 2,-1 17 6,1-17 2,-1-18-12,1 17 6,53 36 3,-54-35 2,1-18-8,0 17 8,-1 1 112</inkml:trace>
    </iact:actionData>
  </iact:action>
  <iact:action type="add" startTime="162923">
    <iact:property name="dataType"/>
    <iact:actionData xml:id="d24">
      <inkml:trace xmlns:inkml="http://www.w3.org/2003/InkML" xml:id="stk24" contextRef="#ctx0" brushRef="#br0">21272 6985 0,'71'0'57,"17"0"-52,0 0 3,1 0 0,69-35 1,-17 35-1,18 0 0,18 0 0,-36 0-1,35 0 2,-17 0-2,-18 0 2,-18 17-1,-34-17 0,-19 36-1,-17-36 3,18 17-3</inkml:trace>
    </iact:actionData>
  </iact:action>
  <iact:action type="add" startTime="164182">
    <iact:property name="dataType"/>
    <iact:actionData xml:id="d25">
      <inkml:trace xmlns:inkml="http://www.w3.org/2003/InkML" xml:id="stk25" contextRef="#ctx0" brushRef="#br0">23760 7126 0,'17'0'155,"71"-35"-146,89 35 2,70 0-7,-18 0 8,89 0-7,52 17 4,-35 19-2,-35 17 2,-124-18-2,-52-35 1,-54 0 0,-52 0 0,0 0 144</inkml:trace>
    </iact:actionData>
  </iact:action>
  <iact:action type="add" startTime="175576">
    <iact:property name="dataType"/>
    <iact:actionData xml:id="d26">
      <inkml:trace xmlns:inkml="http://www.w3.org/2003/InkML" xml:id="stk26" contextRef="#ctx0" brushRef="#br0">23248 7020 0,'18'-17'73,"-1"17"54,19 0-117,-19 0-5,1 0 6,0 0-6,34 0 5,-16 0-4,17 0 2,17 17 1,1 1-1,-18 0-1,17-18 1,-52 17 0,17 1 0,-17-18 8,-1 0 225,1 0-231,0 0-5,-1 0 27,19 0-15</inkml:trace>
    </iact:actionData>
  </iact:action>
  <iact:action type="add" startTime="191119">
    <iact:property name="dataType"/>
    <iact:actionData xml:id="d27">
      <inkml:trace xmlns:inkml="http://www.w3.org/2003/InkML" xml:id="stk27" contextRef="#ctx0" brushRef="#br0">20373 7056 0,'35'-18'152,"-17"18"-143,-1-18-3,1 18 10,0 0-8,17 0 17,-17 0-19,-1 0 11,19-17-8,-19 17-3,1 0 5,17 0-5,-17 0 3,-1 0-3,19 0 5,-19 0-5,1 0 2,17 0 0,-17 0 0,17 0 0,-17 0 0,-1 0 0,36 0 0,-17 0 0,-19 0-1,1 0 2,0 0-1,17 0 105,-18 0-106,1 0 11,0 0-10,-1 0 8,1 0-9,0 0 96,-1 0-85,19 0-12,-1 0 12,0 0-11,0 0 9,-17 0 88,0 0-86</inkml:trace>
    </iact:actionData>
  </iact:action>
  <iact:action type="add" startTime="193659">
    <iact:property name="dataType"/>
    <iact:actionData xml:id="d28">
      <inkml:trace xmlns:inkml="http://www.w3.org/2003/InkML" xml:id="stk28" contextRef="#ctx0" brushRef="#br0">23036 8678 0,'-35'0'19,"17"0"-1,1 18-12,-36 0 11,-18 17-1,54-35-9,-19 0 3,19 0-4,-1 0 10,-35 0-6,0 0 6,18 0-10,-36 0 4,-17-18-3,18 1 3,-1-19-5,-35 19 4,18-19-2,-18-17 3,53 36 0,0 17-6,18-18 6,0 1-2,0-1-1,17-17 25,0 17-14,1 18-12,17-18 10,-18 1 9,0-1-2,1-17 16,-1 0-13,18 17-11,-17 0-8,17 1 2,-36-19-2,36 19 2,0-1 0,0-35 6,0 36-7,-17-1-1,-1-17 4,18 17-6,0-17 12,-18-1-7,1 36-5,17-35 5,0 17-4,0 1 3,0-18-2,0-1 10,17 1-10,1 35 2,0-35-1,-1 17 0,1 18 0,0-18 0,-1-17 9,1 35-10,-1 0 2,19-53-2,34 18 3,-34 0-4,16 17 4,-34 0-4,35 18 3,0-35-1,18 18 0,-36 17-2,18 0 2,17 0 0,1 0 1,-18 0-2,0 0 1,17-18 0,1 18 2,-18 0-4,35-18 2,18 18 1,-18 0 7,-53 0-13,36 0 0,17 0 8,-35 0-4,-36 0 2,1 0 14,0 0-14,-1 0-2,19 0 9,17 36-7,-36-1-3,36 18 3,-18-18-2,36 0 2,0 18-1,-19-18 0,19 18 0,-53-35 0,17 0 0,-17-1 17,-18 19-1,0-19-7,0 18 0,0 1-11,0 17 8,0-18 3,0 18-9,0-35-1,0 34 3,0-34-4,0 17 3,0-17-2,0 0 17,0 17-15,0-17-1,0-1 0,-18 1 16</inkml:trace>
    </iact:actionData>
  </iact:action>
  <iact:action type="add" startTime="195696">
    <iact:property name="dataType"/>
    <iact:actionData xml:id="d29">
      <inkml:trace xmlns:inkml="http://www.w3.org/2003/InkML" xml:id="stk29" contextRef="#ctx0" brushRef="#br0">19244 7020 0,'18'0'23,"-1"0"10,1 0 16,0 0-33,17 0 15,-35-17-22,53 17-2,-18-18 4,18 18-6,18 0 4,-1-18-3,-17 18 5,0 0-5,17 0 4,1 0-3,17 0 2,-70 0-3,52 0 2,1 0 0,-53 0 0,35 0 1,-36 0-2,18 0 18,-17 0 87,0 0-88,17 0-15,-17 0-2,17 0 0,0 0 1,36 0 0,-1 0 0,-17 0 0,18 18 0,-18 0 0,0-1 1,0-17-2,-1 18 2,-16-18-2,52 35 2,-53-35-2,-17 0 3,-1 0-4</inkml:trace>
    </iact:actionData>
  </iact:action>
  <iact:action type="add" startTime="212178">
    <iact:property name="dataType"/>
    <iact:actionData xml:id="d30">
      <inkml:trace xmlns:inkml="http://www.w3.org/2003/InkML" xml:id="stk30" contextRef="#ctx0" brushRef="#br0">5962 11060 0,'18'0'104,"-1"0"-99,18 0 3,1 0 0,-1 0-1,36 0 3,-18 0-3,70 0 2,-17 0-2,0 0 3,17 0-4,-35 0 4,18 0-4,-18 0 4,1 0-4,-1 0 2,-35 0 0,17 35 1,-52-35-2,17 0 1,18 17 1,-35-17-2,35 0 1,-36 0 0,89 0 1,-18-17-2,53 17 3,-17-18-3,35 18 2,17 0-3,0 0 3,36 0-1,-18 0 2,18 0-5,-71 0 6,35 0-7,-88 0 6,-52 0-3,17 0 1,-36 0-1</inkml:trace>
    </iact:actionData>
  </iact:action>
  <iact:action type="add" startTime="216311">
    <iact:property name="dataType"/>
    <iact:actionData xml:id="d31">
      <inkml:trace xmlns:inkml="http://www.w3.org/2003/InkML" xml:id="stk31" contextRef="#ctx0" brushRef="#br0">11236 11024 0,'0'-17'42,"18"17"-1,17 0-14,-17 0-21,52 0 2,18 0-2,-17 0 5,35 0-5,-18 0 5,0 0-4,36 0-1,-36 0 2,35 0 1,36 0-2,-71 0 1,0-36 0,-35 19 0,18 17 0,-54 0 0,1-18 1,0 18-2,-1 0 2,19 0 14,-19 0-13,1 0 6,17 0-10,0-18 4,36 18-4,-36 0 4,36 0-4,-1 0 3,1 0-2,-18 0 2,0 0-1,0 0 4,17 0-8,-52 0 2,52 0 3,-17 0-1,0 0-1,0 0 1,35 0 1,-17 0-1,17 0 0,0 0 0,1 0 0,-1 0 0,-18 0 1,-17 0-2,18 0 2,-18 0-2,-18 0 2,53 0-2,-35 0 3,35 0-4,-17 0 4,-1 0-3,-17 0 2,35 0-3,-35 0 4,18 0-4,-36 0 2,1 0 0,-1 0 1,18 0-1,0 0 7,-36 0-6,71 0-1,-52 0 0,17 0 0,35 36 0,-35-36 1,17 17-2,-17-17 3,35 18-5,18-18 6,-18 0-6,54 0 6,-72 18-6,1-18 6,17 35-7,35 0 8,-52-35-8,17 18 4,53-1 0,-17-17 1,-18 36-1,17-19 0,0-17 0,-34 18 0,69-18 0,-34 35 0,-36 1 1,0-36-2,18 17 2,-18-17-2,0 18 2,-35-18-2,18 18 3,35 17-5,-71-35 5,36 0-2,-18 0 0,-36 0-1</inkml:trace>
    </iact:actionData>
  </iact:action>
  <iact:action type="add" startTime="240863">
    <iact:property name="dataType"/>
    <iact:actionData xml:id="d32">
      <inkml:trace xmlns:inkml="http://www.w3.org/2003/InkML" xml:id="stk32" contextRef="#ctx0" brushRef="#br0">13176 11130 0,'0'18'14,"-17"-18"131,-1 0-131,0-18 3,1 0-1,-1 1 2,0-1-1,1 1-3,-1-1-7,0 0 19,18 1-20,-17-1 10,-1 0 0,18 1 10,-17-1-4,17 0 3,0 1-19,0-1 10,0 1-7,-18 17-1,18-36 9,0 19-1,0-1 23,0-17-22,0 17 7,0 0-16,0 1 8,0-1-10,0 1 2,0-19 17,0 19-17,0-1 0,0-17 1,0 17 6,35-35-7,-17 35 1,-18-34-1,17 34 2,19 0-5,-19 1 5,1-19-4,17 19 4,-17-1-4,0-17 4,-1 35-4,1-18 2,17-35-1,-17 53 1,-1 0 0,-17-17 0,36-1 0,17 0 0,-36-17 0,36 17 0,0 18 1,-35 0-1,35-35 0,-36 18 0,19-1 1,-1 18-3,0-18 4,-17 18 6,17 0-10,0-17 5,-17 17-5,17-18 4,18 18-4,-18-18 4,18 18-4,36-17 1,-37 17 1,37 0 1,16-36-2,-16 1 2,-36 35 0,35 0-3,-18-18 3,-17 18-1,-17 0 1,34 0-2,-17 0 1,-18 0 0,36 0 1,-36 0-2,18 0 2,0 0-2,-35 0 2,35 0-2,-36 0 2,36 0 8,0 0-1,0 0-11,-18 18 5,18 0-3,18-18 1,-1 17-1,1 1 2,-36 17-2,0-35 2,36 0 0,-71 18-2,35-18 1,0 0 10,-17 18 20,0-1-29,-18 1-2,35-18 3,36 18-4,-54-1 4,54 18-3,35-17 2,-89-18-3,54 18 3,-18-1-3,17 19 4,-34-36-2,-19 17 0,18-17 7,1 18 1,-36 0 9,53-18-9,-36 17-8,-17 1 0,18-1-1,0-17 3,34 18 6,-16 17-10,-19-17 3,19 17 7,-1 1-9,-17-19 2,17 18-3,-18-17 2,1 0 2,-18 17-3,35 0 1,-17 1 0,0-36 0,-1 53 0,1-36 0,0 1 0,-1 17 0,1-17 0,0 17 0,-18-17 0,17-1 1,1 1 23,-18 17-9,0-17 10,17-1-16,-17 1-1,0 17-9,18-17 8,-18 0 1,0-1-7,0 1 9,0 17 3,0-17 10,0-1-15,-35 1 1,0 0-9,17 17-1,-17-35 4,-1 18 2,-17-1-4,53 1-2,-17 0 2,-19-18-1,36 17 1,-17-17-3,-18 18 4,35 0 6,-18-18 1,-17 0-11,-1 17 2,19-17 0,-1 0 3,-35 0-6,0 0 6,36 0-7,-72 0 5,37 0-1,-1 0 2,17 0-4,19 0 2,-19 0 0,1 0 0,-18 0 0,18 0 9,-18 0-9,0 0 9,35 0-9,-52 0-2,-1 0 2,36 0-1,-71 0 2,18 0-1,17-17 2,-17-19-4,18 36 4,-36-17-5,53 17 5,0 0-4,-17-36 5,34 36-6,1 0 3,17 0 0,-17 0 1,17 0-1,1 0 0,-1 0 0,0 0-1,1 0 10,-18 0-8,17 0 8,0 0-11,-17 0 3,17 0-3,1 0 4,-1 0-3,0 0 2,1 0-2,-18 0 3,17 0-5,0 0 20,-17 0-1,17 0-8,1 0-8,-19 0 1,19 0-1,-36 0 1,18 0-3,-1-17 3,1 17-2,-18 0 2,35 0-3,-34-18 4,34 18-3,-17-35 3,-1 35-5,19 0 5,-19 0-4,19 0 5,-1-18 10,1 18 52,-1 0-56,0 0-8,-17 0-2,17 0 9,1 0-1,-1 0 0,0 0-5,1 0-2,-36 0 1,-18 0-3,36 0 3,-53 0-2,17 0 2,18 0-2,36 0 1,-36 0 2,35 0-4,1 0 3,-19 0 110,1 0-94,0 0-17,17 0 128,0 0-128,1-18-1,-1 18 2,1 0-2,-19-35 3,19 35 5,-1-17-8,-17 17 10,17 0 63,0-18-63,-17-17-1,17 35 5,1-18 429</inkml:trace>
    </iact:actionData>
  </iact:action>
  <iact:action type="add" startTime="257824">
    <iact:property name="dataType"/>
    <iact:actionData xml:id="d33">
      <inkml:trace xmlns:inkml="http://www.w3.org/2003/InkML" xml:id="stk33" contextRef="#ctx0" brushRef="#br0">22666 11342 0,'18'0'581,"17"0"-541,-17 0-24,-1 0 1,18 0-10,-17 0 1,0 0 0,-1 0 1,1 0-1,0-18 16,17 18-16,-17 0 8,-1 0-10,1 0 3,-1 0-1,1 0 0,17 0 0,-17 0 0,0 0-1,17-35 10,-17 35-9,-1 0-1,18 0 2,-17 0 7,0 0-8,17 0 0,-17 0 0,-1 0 0,1 0 1,17 0-2,18 0 9,-35 0-8,17 0 0,0 0 0,18 0 8,-35 0 9,17 0-18,-17 0 10,-1 0-2,1 0-6,0 0-2,-1 0 2,19-18 7,-19 18-9,1 0 10,35 0-10,0 0 9,-18 0 0,0 0-9,-17 0 1,0 0 0,-1 0 1,1 0 1,0 0-5,17 0 20,-18 0-16,1 0 6,17 0-7,-17 0 9,17 0-9,-17 0-1,0 0 2,17 0-2,-18 0 1,19 0 1,17 0-2,0 0 1,-36 0 0,36 0 0,-18 0 1,1 0-2,-1 0 1,18 0 0,-18 0 9,0 0-8,-17 0-3,0 0 3,-1 0-1,1 0-1,17 0 3,-17 0-4,17 0 5,0 0-6,1 0 5,17 0-4,-36 0 5,1 0-6,35 0 5,-36 0-4,19 0 2,-19 0-1,36 0 1,-35 0 9,0 0 15,-1 0 313,19 0-336,-1 0-3,18 0 4,0 0-5,0 0 4,-1 0-1,19 0 0,0 0 0,-54 0-1,36 0 2,-35 0-1,35 0-1,0 0 2,-18 0-1,35 0 0,-34 0 0,52 0 0,-35 0 1,35 0-3,18 0 4,-53 0-4,35 0 5,-17 0-5,-19 0 3,37 0-2,-54 0 3,35 0-4,-17 0 4,18 0-4,-36 0 3,36 18-2,-36-18 1,-17 0 0,17 0 1,18 18-1,-18-18-1,0 0 1,18 0 3,-35 0-4,35 0 0,-35 0 1,52 0-1,-17 0 1,0 0 0,0 0 0,0 0-1,-18 0 3,18 0-3,-18 0 3,18 0-3,0 0 2,-18 0-3,36 0 3,-18 0-2,-18 0 2,53 0-3,-35 0 3,35 0-1,-52 0 1,34 0-2,1 0 2,-1 0-2,-17 0 2,0 0-2,35 0 1,-35 0 1,0 0-2,0 0 2,18 0-2,-18 0 3,0 0-3,-1 0 1,-34 0 0,53 0 2,-1 0-5,-52 0 5,52 0-3,-17 0 3,35 0-4,-35 0 2,-17 0 0,34 0-1,-17 0 1,0 0 1,18 0-1,-36 0 0,18 0 0,0 0 0,-18 0-1,0 0 0,18 0 2,0 0-1,-35 0 0,35 0-1,-36 0 3,19 0-2,-1 0 1,18 0-3,35 0 4,-17 0-5,17 0 6,0 0-5,35 0 3,-34 0-2,34 0 2,1 0-2,-36 0 2,70 17-2,-34-17 9,-1 35-13,-34-35 1,-1 0 5,0 0-1,0 0 0,-35 0 1,0 0 0,-18 0-2,-17 0 1,0 0-1,-1 0 3</inkml:trace>
    </iact:actionData>
  </iact:action>
  <iact:action type="add" startTime="278864">
    <iact:property name="dataType"/>
    <iact:actionData xml:id="d34">
      <inkml:trace xmlns:inkml="http://www.w3.org/2003/InkML" xml:id="stk34" contextRef="#ctx0" brushRef="#br0">9049 13988 0,'-18'0'14,"-35"0"-3,0 17 4,36 1-9,-1 0 4,-17-18 5,17 0 2,-35 0-9,53 17 0,-35-17-2,17 18 3,-35-18-1,-17 35 1,17-17-1,-53-1 0,35-17 0,-17 0-1,0 18 7,-35-18-13,34 0 9,19 0-3,-18 0 4,35 0-5,-18 0 3,18 0-3,-17 0 3,17 0-1,-35 0 0,52 0-1,-34 0 2,17 0-2,18 0 2,-54 0-1,36 0 0,-17 0-1,-18 0 4,0 0-2,17 0-3,-17 0 2,35 0-2,-35 0 4,17 0-4,-17 0 4,35 0-4,-18 0 4,36 0-5,0 0 7,17 0-7,1 0 6,-19 0-6,36-18 28,-17 1-18,-19-19 1,19 19-8,-19-1 8,1 1-8,35-1 9,-17 18-1,-1-18 1,0 1-11,18-19 27,0 19-24,0-1-3,0-17 11,0 17-9,0-35 0,0 36 1,0-1-1,18-35-1,35 0 1,-18 0-1,18 0 1,-18 36 1,18-89-1,-17 71 0,16-18 0,37 17-1,16-17 2,1-35-3,-35 53 5,-1 0-6,19-18 5,34-18-3,-52 54 3,34-19-5,-16 19 6,-19-1-6,54-35 6,-54 35-5,36-17 4,-53 18-4,18-1 2,-19 0 0,37 18 0,-19-53 0,-17 53 1,0-17-2,0-1 2,0 18-1,0-35-1,0 35 2,17-18-2,-52 1 2,52-1-2,-17 0 2,-17 18-1,17-17 2,17-1-5,-17 18 6,18 0-5,-54-18 3,54 18-3,-18 0 4,-36 0-4,36 0 4,-17 0-1,-1 0 5,-18 0-6,1 0 2,35 0-5,-35 0 4,35 0-1,-1 0-1,-34 0 1,17 0 0,-17 0 0,0 0 1,-1 0-2,1 0 3,0 0-4,17 18 4,18 0 7,-18-1-12,-17 1 11,-1-18-7,1 18-2,0-18 3,-18 17 12,0 1 251,17-18-266,1 17 0,-18 1 2,0 0 8,18-18-10,-18 35 0,17-17 2,1 17-1,-1 0-1,-17-17 2,0 17-2,18 0 3,0 1 6,-18-19-9,0 1 9,0 17-5,35-17-6,-35-1 11,0 19-4,0-19 7,0 1-8,0 0-5,0-1 2,0 1 0,0 17 1,0 1-1,0-1 11,0-18-12,0 1 7,-18 17-5,18-17 6,-35 17-8,17-17 3,1 0-4,17-1 4,0 1-4,-35 17 3,17-17-2,0-1 2,18 19 0,-17-19-3,-19-17 2,-17 36 0,53-19 0,-35 1-1,-18-1 2,18 19-1,-18-36 0,0 17 0,-35-17 1,35 0-2,0 0 2,-17 18-2,52-18 2,-17 0-1,17 0 8</inkml:trace>
    </iact:actionData>
  </iact:action>
  <iact:action type="add" startTime="294383">
    <iact:property name="dataType"/>
    <iact:actionData xml:id="d35">
      <inkml:trace xmlns:inkml="http://www.w3.org/2003/InkML" xml:id="stk35" contextRef="#ctx0" brushRef="#br0">12259 13847 0,'53'-18'10,"0"18"10,-18 0-4,18-18-7,0 18 7,-35 0-8,52 0-1,1 0 1,-18 0 1,35 0-2,0 0 1,53 0 1,-53 0-2,1 0 2,16 0-2,-16 0 3,-1 0-4,0 0 5,0 0-4,0 0 3,-17 0-5,17 0 5,-17 0-4,17 0 3,-18 0-3,-17 0 5,18 0-6,-18 0 6,-18 0-3,0 0-2,18 0 3,0 0-1,-18 0 2,36 0-5,-18 0 4,0 0-2,35 0 1,-17 0 0,17 0 1,-18 0-2,19 0 3,-1 0-4,-35 0 3,0 0-3,35 0 4,-18 0-4,18 0 4,1 0-4,-1 0 5,-18 0-6,19 0 4,-1 0-2,-18 0 2,36 0-2,-18 0 1,1 0 0,16 0 1,-16 0 0,-1 0-1,0 0 0,0 0-2,0 0 4,36 0-3,-36 0 2,0 0-3,36 0 3,-36 0-2,18 0 3,-53 0-4,0 0 5,-18 0-5,0 0 4,-17 0-4,-1 0 2,19 0-1,-19 0 3,1 0 13,17 0-12,-17 0-4,17-17 0,-17 17 1,-1 0 135,36-36-125,-35 36-11,53 0-1,-1-17 4,18 17-4,-35 0 5,0 0-6,-35 0 5,17 0-4</inkml:trace>
    </iact:actionData>
  </iact:action>
  <iact:action type="add" startTime="301620">
    <iact:property name="dataType"/>
    <iact:actionData xml:id="d36">
      <inkml:trace xmlns:inkml="http://www.w3.org/2003/InkML" xml:id="stk36" contextRef="#ctx0" brushRef="#br0">21590 13353 0,'-18'0'237,"1"0"-226,-1 0 4,0 0 0,-17 0 0,18 17-6,17 1 6,-18-18-7,-17 0 0,-1 0 9,19 0-9,-1 0 0,0 0-2,1 0 4,-1 0-4,0 0 4,1 0 6,-36 0 0,35 0 7,-17 0 9,0 0 0,17 0-24,-17-18 0,-36 1 1,36-1 7,17 18-7,1-18-1,-1 1 0,-17 17 7,35-18-8,-18 18 19,1-35-4,17 17 10,0 1-16,-18-19 1,0 36-8,1-53 7,-1 36-1,0-36 0,18 35 66,0 0-63,0 1-10,0-1 5,0 1 3,0-19 0,0 19 1,0-1-2,36 0-5,-36 1-3,17-1 1,1 0 0,17 1 0,-35-1-1,18 1 3,17-1-4,-17-17 4,17 17-4,0 0 5,1-17 5,-1 17-11,-18 1 4,19-1 7,-1 18 0,-17-17-9,-1-1 17,1 18-16,0-18-1,17 18 9,-18 0 4,1 0 3,17 0-17,-17-35 10,0 35 11,17 0-12,-17 0 7,-1 0-14,19 0 0,-19 0 1,1 0 0,-1 0-2,19 0 0,-19 0 2,1 0-2,17 0 2,1 18-1,-1-1 9,-18 1-11,1 0 59,-18-1-35,18 1-21,-1-1 6,-17 1 2,0 0-1,0-1-6,0 1 6,0 17 0,18 1-10,-18-1 19,35 0-18,-35 0 25,0-17-24,0 0 24,0 17-23,0-17 7,0 17-9,0-18 1,-17 19 0,17-19 0,0 1 0,-18 0 1,0-1-2,1-17 9,-1 36 64</inkml:trace>
    </iact:actionData>
  </iact:action>
  <iact:action type="add" startTime="308567">
    <iact:property name="dataType"/>
    <iact:actionData xml:id="d37">
      <inkml:trace xmlns:inkml="http://www.w3.org/2003/InkML" xml:id="stk37" contextRef="#ctx0" brushRef="#br0">15610 13917 0,'0'0'0,"-17"0"6,-36 0 10,35 0-9,-17 18 3,17-1-3,1-17 4,-1 0-7,-17 0 13,35 18-10,-18 0 1,0-18 0,-70 35 1,71-35-1,-36 18-1,-35-18 2,17 0-1,-35 0 1,36 0-1,-19 0 0,1 0-1,-35 0 3,35 0-3,-1 0-1,1 0 5,18 0-6,-1 0 6,36 0-6,-1 0 7,19 0-7,-54 0 5,18 0-5,0 0 5,18 0-4,-35 0 4,17 0-3,0 0 0,0 0 2,0 0-1,-18-18 0,-17 0 0,18 18 0,-1-17 0,36 17 1,-36-36-2,18 19 2,-17-1-2,17-35 8,35 36-5,-35-36 6,0 17-9,-17-17 3,-54 18-5,-34-53 6,-54-18-6,18 36 4,18-1-2,17 36 3,35-18-4,54 18 2,17 17 0,35 0 0,1-17 1,-1 17-2,18-17 2,0-18-1,18 35 0,-1 1-1,18-71 3,-17 52 6,0 19-10,-18-19 5,35 1-5,0 0 4,-35 17-5,53-35 7,-35 18-7,35-18 5,-18 18-4,18-36 10,-35 54-7,-1 17-2,1-18 1,35-35 0,-18 35 0,-17 1 0,35-36 0,-18 53 0,18-18 0,17-17-1,-17 0 1,-35 17 2,35-17-4,0 0 3,17-18-2,-17 35 3,18-17-4,35-18 5,-18 35-4,18-52 0,17 52 0,1-35 3,-1 18-4,-17 17 4,17 0-4,36-52 3,-18 70-2,18-18 4,-36 1-5,36-54 1,-53 71 2,53-18-2,-71-17 3,71 35-4,-36-17 3,1-19 0,-54 36-1,1-17-1,-36 17 2,18 0-3,-35 0 5,17-18-5,-17 18 4,-1 0-4,18 0 11,18 0-7,-35 18-5,35 17 5,17-17-4,1 17 5,0-18-6,52 1 4,-35 0-2,53 17 2,-17 0-3,17-35 3,-18 36-2,-17-1 2,-18-18-1,-17 1-1,-36 0 3,36-1-4,-71 1 3,17-18-1,1 18 1,0-1-2,-1 1 9,19 0-6,-36-1 6,17 19-11,1-19 3,0 36 11,-1-18-12,19 18 0,-1-17 1,-18 16 0,36 19 0,-35-36 0,17 18 1,-35-35-2,18-18 2,-18 53-2,18-53 2,-18 17-2,0 19 2,0-1-2,0 0 3,0-17-4,0 0 4,0 17-4,0 0 3,0-17 0,0 17-1,-18 0-2,0 18 3,1-35-2,-1 35 1,0 0 0,1-18-1,17-17 1,-18 17 0,0-18 1,18 1-1,0 17-1,-35-17 1,18 0 1,17-1-2,-18 19 2,0-36-1,1 35 0,-19 0-1,1 0 3,0-35-4,-36 36 5,-17 34-6,70-34 6,-35-1-6,1 18 6,-19-36-6,53 1 5,-17 0-4,17-1 3,1-17-1,-18 18 0,17 0 8,-17-1 2,17-17-11,0 18 10,1-18-1,-1 17-9,0-17 24,-17 0-14,17 18-9,1 0-1,-18-18 1,35 17 0,-36-17 1,-17 18-3,18-18 10,17 0-5</inkml:trace>
    </iact:actionData>
  </iact:action>
  <iact:action type="add" startTime="352947">
    <iact:property name="dataType"/>
    <iact:actionData xml:id="d38">
      <inkml:trace xmlns:inkml="http://www.w3.org/2003/InkML" xml:id="stk38" contextRef="#ctx0" brushRef="#br0">5133 15416 0,'18'0'462,"-1"0"-453,18 0 54,-17 0-15,0 0-16,-1 0-24,1 0-1,0 0 10,-1 0 0,1 0 6,0 0-16,-1 0 20,1-17-21,-1-1 3,1 18 21,0 0-14,-1 0 8,1 0 0,0 0 8,17 0 16,-17 0-37,-1 0-6,36 0 3,-35 0 0,52 0 1,1 0-1,-53 0 1,52 0-2,-17 0 0,-35 0 2,35 0-2,-18 0 2,18 0-1,-18 0 1,18 0-2,-35 0 3,35 0-5,-18 0 6,-18 0-6,19 0 7,-1 0-8,0 0 8,-17 0-8,17 0 5,-17 0-2,17-18 4,0 18-3,-17 0-3,0-17 3,17 17 0,53 0 0,-17 0 0,35 0 0,17 0 1,-35 0 0,53 0-2,-17 0 0,-54 0 3,19 0-2,-54 0-2,18 0 4,-18 0-4,-17 0 5,-1 0 59,1 0-63,17 0 10,-17 0-10,-1 0 12,19 0-12,-19 0 1,36 0-2,-35 0 3,0 0-1,17 0 2,0 0 5,-17 0-9,-1 0 4,1 0 6,0-18 63,-1 18-40,1-17 75</inkml:trace>
    </iact:actionData>
  </iact:action>
  <iact:action type="add" startTime="360765">
    <iact:property name="dataType"/>
    <iact:actionData xml:id="d39">
      <inkml:trace xmlns:inkml="http://www.w3.org/2003/InkML" xml:id="stk39" contextRef="#ctx0" brushRef="#br0">9437 15505 0,'17'0'99,"36"0"-92,18-18 0,-18 18 1,0 0-2,35-18 4,-70 18-3,70 0 0,-18 0 1,36 0 0,18 0 0,-1 0 0,1 0 1,-19 0-1,1 0 0,-18 0-1,36 0 2,-36 0-2,0 0 3,0 0-4,-17 0 3,-18 0-2,18 0 4,34 0 8,-52 0-14,-17 0 2,16 0-1,-16 0 3,17 0-2,17-17 3,-35 17-4,18 0 2,-17 0 0,34-36 1,-17 36-3,35 0 2,18 0 1,0 0-1,17-35 0,-17 35 0,35 0 1,-52 0-2,-36 0 2,-18 0-3,0 0 5,0 0-5,1 0 146,34 0-143,18 0-2,1 0 2,-36 0-2,35 0 3,-53 0-3,0 0 2</inkml:trace>
    </iact:actionData>
  </iact:action>
  <iact:action type="add" startTime="364688">
    <iact:property name="dataType"/>
    <iact:actionData xml:id="d40">
      <inkml:trace xmlns:inkml="http://www.w3.org/2003/InkML" xml:id="stk40" contextRef="#ctx0" brushRef="#br0">14975 12453 0,'-17'0'45,"-1"35"-20,-17-35-10,17 0-7,-17 0 9,17 18-9,-35-18 0,0 0 0,1 18 1,-1-18-3,0 0 6,-18 0-8,36 0 6,0 0-3,-36 0 3,53 0-5,-52 0 5,-1 0-4,54 0 4,-36 0-3,17 0 2,1 0-1,18 0-1,-1 0 1,-17 0-1,-1 0 11,-17 0-12,1-36 12,34 36-10,-35-17-1,18 17 10,-18-18-9,35 18 1,-52 0-3,34-35 3,-17 17 7,53 0 6,-17 1-5,17-1-2,0 1-6,0-19 7,0 19-8,-18-1-1,18-17 9,0 17-8,0-17 0,0 0 0,0 17 9,0-17-10,0-1 2,0 1-2,0 17 3,0-34-4,0 34 5,0 0-6,0-35 4,18 36-2,17-19 1,-35 19 0,53-19 0,-35 19 1,-1-18-1,36 17 0,-35 18 0,35-35 0,-36 17-1,19 0 2,34 1-1,-35-1 0,36 0 0,-53 1 0,52-1 0,-17-17 0,0 17 0,35 1 1,-35 17-2,0 0 2,0 0-3,0-18 3,17 18-3,-52 0 5,35-35-5,0 35 2,0-18 1,0 18-2,0 0 2,17-18-2,-17 18 3,18 0-3,17 0 1,-35 0 0,70 0-1,-70 0 1,35 0 0,1 0 0,-19 0 1,1 0-2,-18 0 3,-18 0-4,-17 0 3,-1 0 2,1 0-5,-1 0 1,1 18 26,-18 0-18,18-1 1,-1 1-8,-17 17 0,18 18 9,-18-35-9,18-18 0,17 88-1,-17-35 9,-18-35-8,17 34-1,-17-34 2,0 17 8,0-17-11,0 0 12,0 17-10,0-17-2,0-1 4,0 1-3,-17 17 1,-1-35-1,0 18 3,-17-1-3,17 1 1,1 0-1,-1-1 6,-17 1-9,-36 17 4,36-17 0,0 0 0,-18 17 0,17-18 0,1 1 1,18-18 8,-1 18-9,0-18 0,1 17-2,-1-17 11,0 0-8,18 18-2,-17-18 10,-19 0-2,19 0 0,-1 18-7,1-18 8,-1 0-8,0 0 1,-35 0 5,18 35-5,17-17-2,1-18 2,-1 17-3,1-17 6,-19 0-7,19 0 11,-1 35-6,0-35-3,1 0 3,-1 0-5,-35 18 5,35-18 5,-17 0-7,0 18 0,-36-1-1,54-17 2,-54 0-1,18 36 0,36-36 0,-54 0 0,36 17 0,17-17 1,1 0-1,-19 0-2,1 0 3,17 0 9,1 0-12,-1 0 10,0 0 0</inkml:trace>
    </iact:actionData>
  </iact:action>
  <iact:action type="add" startTime="369505">
    <iact:property name="dataType"/>
    <iact:actionData xml:id="d41">
      <inkml:trace xmlns:inkml="http://www.w3.org/2003/InkML" xml:id="stk41" contextRef="#ctx0" brushRef="#br0">18292 15505 0,'17'0'177,"36"0"-168,0 0-3,0 0 3,17 0-2,-34 17 1,34-17 1,-34 0-3,-1 18 2,18-18 2,-18 17-3,0-17 2,-17 0-2,0 0 2,35 36-2,-36-36 3,18 0 5,-17 0-9,0 0 5,17 0-5,-17 0 4,-1 0-4,36 0 2,0 0 0,-18 0 2,18 0-5,-17 0 3,16 0 0,1 0 0,-17 0 0,17 0 0,-36 0 0,19 0 0,-1 0 1,-18 0-2,36 0 3,0 0 6,-35 0-10,35 0 4,-36 0-4,1 0 4,17 0-4,-17 0 5,0 0-6,17-18 4,18 0-2,17-17 10,-70 18-10,53-1 1,-17-17 1,17 17-2,-36 0 1,18 1 1,-17-1-2,17-17 3,-17 35-3,-18-18 1,35-17 1,-17 35-1,0-35-2,17-1 4,-18 19-3,1-36 3,17 18-5,-17-1 6,-18 19-5,35-36 4,-17 17-4,0 19 4,-18-1-6,35-35 6,-18 18-3,-17 17 11,0 1-11,0-19 1,0 19-2,0-19 3,0 19 0,0-1 0,0-35-3,0 18 3,0 0-2,0 17 3,0-35-4,0 36 3,-17-36-2,-18-18 3,17 53-4,0-17 5,1 0-6,-36-36 5,35 54-3,18-19 0,-53-34 1,36 52 2,-1 1-3,-17-19 0,-18 19 2,17 17-1,19-18 0,-54 18 0,36-35 0,-18 35 0,18 0 1,-1 0-1,-34-18-1,52 18 1,-52 0 1,17-18-2,0 18 2,18 0-2,-36 0 2,18 0-2,0 0 4,-17 0-5,34 0 2,-17 0-2,-17 0 5,35 0 5,-1 0-13,-34 0-1,35 0 7,-1 0-2,1 0 2,-36 0-1,36 18-1,0 0 2,0-1-1,-1-17 1,1 18-3,0 17 4,-1-35-4,1 18 12,0 0-5,17-1-1,-17 1-6,17-18 4,1 0-5,-19 17 6,19-17-6,-36 53 5,35-17 4,1-36-6,-1 35 1,18-17-2,-18 17 2,1-18-1,-1-17 0,18 18 1,0 0-2,0-1 1,-35 1 1,17 0 8,18-1-3,-17 19-5,17-19 8,0 1-13,0 0 8,0-1-7,0 18 12,0-17-9,0 0-1,0 35 3,0-36-2,0 19-1,0-19 1,0 1 9,0 35-11,0-36 12,0 1-11,0 0 1,0 17 0,0-17 1,17 17-1,1 18-1,-18-36 2,0 1-3,17 53 4,1-36-4,-18-17 4,35 17-3,-35 0 3,0-17 3,18-1 3,0-17 9,-18 18-1,17 0 199</inkml:trace>
    </iact:actionData>
  </iact:action>
  <iact:action type="add" startTime="372500">
    <iact:property name="dataType"/>
    <iact:actionData xml:id="d42">
      <inkml:trace xmlns:inkml="http://www.w3.org/2003/InkML" xml:id="stk42" contextRef="#ctx0" brushRef="#br0">20955 15275 0,'0'18'237,"0"0"-211,18-1-19,17-17 1,-17 0 0,52 18 1,-52-1-1,17-17 0,18 0-1,-35 0 2,17 0-2,18 18 2,-36-18 8,19 0-11,-19 0 3,1 0-3,17 0 4,18 18-4,-18-18 4,1 0-4,34 35 4,-17-35-3,-18 0 2,1 0-2,-1 0 0,-17 0 1,17 0 1,-17 0-1,17 0-1,0 0 2,0 0 0,1 0-3,-19 0 2,19 0 1,-1 0-1,-17 0 0,17 0-1,18 0 3,-36 0-3,36 0 4,35 0 6,-52 0-13,-1 0 7,36 0-7,-36 0 7,35 0-6,-52 18 4,53-18-2,-1 0 3,-17 0-3,-18 0 1,36 0 0,-1 0 0,-34 0 0,34 0 1,1 0-1,-18 0-1,-18 0 2,36 0-2,-1 0 3,-52 0-5,52 0 4,-52 0-1,53 0 2,-19 0-5,1 0 5,36 0-3,-37 0 3,37 0-4,-19 0 2,18 0-1,-52 0 1,52 0 0,0 0 1,0 0-2,-17 0 2,-18 0-2,0 0 2,17 0-1,-17 0 1,35 0-3,-70-18 3,35 18-1,17 0 0,-52-18 1,35 18-2,-18 0 1,-17-17-1,0-1 3,-1 18-4,1-18 11</inkml:trace>
    </iact:actionData>
  </iact:action>
  <iact:action type="add" startTime="376590">
    <iact:property name="dataType"/>
    <iact:actionData xml:id="d43">
      <inkml:trace xmlns:inkml="http://www.w3.org/2003/InkML" xml:id="stk43" contextRef="#ctx0" brushRef="#br0">16069 15469 0,'88'0'670,"-53"0"-662,54 0 1,17 0-2,-18 0 1,-35 0 0,70 0 0,-88 0 0,54 0 0,-19 0 0,1 0-2,-54 0 3</inkml:trace>
    </iact:actionData>
  </iact:action>
  <iact:action type="add" startTime="382696">
    <iact:property name="dataType"/>
    <iact:actionData xml:id="d44">
      <inkml:trace xmlns:inkml="http://www.w3.org/2003/InkML" xml:id="stk44" contextRef="#ctx0" brushRef="#br0">15787 12047 0,'0'36'54,"0"-1"-44,0-17-3,-35 52 1,35-17 7,-18-18-7,18-17 0,0 0 1,0-1 6,0-34 124,0-36-124</inkml:trace>
    </iact:actionData>
  </iact:action>
  <iact:action type="add" startTime="383447">
    <iact:property name="dataType"/>
    <iact:actionData xml:id="d45">
      <inkml:trace xmlns:inkml="http://www.w3.org/2003/InkML" xml:id="stk45" contextRef="#ctx0" brushRef="#br0">15752 11889 0,'17'0'95,"1"0"-86,-1 0 23,1 17-24,0 1-1,-18 17 10,17 0-8,1-17-2,0 0 3,-1-1-4,-17 1 19,0 0 30,18-1-47,0 19 0,-1-1 0,-17 0 0,18 18 0,-18-35 0,0 52 0,17-17 1,1-18-2,-18 18 9,0-35-7,18-18 53,-1 0-51,1-35 2</inkml:trace>
    </iact:actionData>
  </iact:action>
  <iact:action type="add" startTime="385003">
    <iact:property name="dataType"/>
    <iact:actionData xml:id="d46">
      <inkml:trace xmlns:inkml="http://www.w3.org/2003/InkML" xml:id="stk46" contextRef="#ctx0" brushRef="#br0">15769 12259 0,'18'0'110,"-1"0"-53,1 0-33,0 0-7,-1 0-3,19 0 3</inkml:trace>
    </iact:actionData>
  </iact:action>
  <iact:action type="add" startTime="386100">
    <iact:property name="dataType"/>
    <iact:actionData xml:id="d47">
      <inkml:trace xmlns:inkml="http://www.w3.org/2003/InkML" xml:id="stk47" contextRef="#ctx0" brushRef="#br0">15663 13935 0,'0'17'11,"-17"1"-2,-1 0 15,0-18-15,18 17-3,-17-17 4,-19 18-4,1-18 4,-18 0-4,18 0 4,-36 0-4,-17 18 5,18-18-5,-18 0 3,-54 0-3,37 0 4,-37 0 0,19 0-5,35 0 3,0 0 0,52 0 0,-17 0 0,-17 0 0,35 0 1,-36 0 0,18 0 6,18-18-8,0 18 3,-1-18-4,-34-17 4,17 17-4,35 1 4,1-1-4,-36 0 5,35 1-6,-35-1 4,35-17-1,-35 17 0,36 1-1,-18-36 3,-1 35-3,19 18 1,-1-18 0,-17-17-2,17 0 11,0 35-8,18-35-2,-35-1 2,35 19-2,-17-19 2,17 19-2,-18-1 1,18 0 0,0 1 2,-35-1-5,35 1 5,0-1-3,0 0 3,0-17-4,0 0 9,0-1-6,0 19-1,-18-18 1,18 17-2,0 0 2,0 1-2,0-19 1,0 19-1,0-1 2,0 0 0,0-17-2,0 17 1,0 1 1,0-1 0,0 1-3,35-1 4,89-35 7,-89 53-12,36 0 5,-1-18-4,18 18 5,-17 0-5,35-17 4,17 17-5,1 0 5,34-53-3,-16 35 1,34 1-1,-70-1 1,-18 18-1,0 0 2,-35 0-1,0 0 0,0 0 0,-35 0-1,17 0 2,-18 0-1,19 0 1,34 0 9,1 0-13,-36 18 5,0-18-5,54 17 6,-19 1-5,-35-18 6,1 0-7,-1 17 4,18-17-3,-35 0 3,-1 0-2,1 18 1,-18 0 0,17-18 64,1 0-63,0 0-1,35 17 1,0 1 8,-18 0-11,18 17 3,-36-35-2,36 18 2,-17-1-3,-1 18 5,0-17-7,-17-18 12,-1 0-4,1 18 9,-18-1-13,18 1-1,-18 0 2,0 17 0,0-17-2,0 35 1,0-36 0,0 1 1,0 17-2,0-17 1,0 35-1,0-36 11,0 1-9,0 0-3,0 17 3,0-18-2,-36 1 2,-17 35-2,36-18 0,-1 1 2,-17-36-1,17 17 0,-35 36 0,36-53 0,-19 18 0,1-1 0,-35 1-1,34 0 3,19-18-3,-19 0 1,-16 17 1,34 1 7,0-18 47</inkml:trace>
    </iact:actionData>
  </iact:action>
  <iact:action type="add" startTime="388299">
    <iact:property name="dataType"/>
    <iact:actionData xml:id="d48">
      <inkml:trace xmlns:inkml="http://www.w3.org/2003/InkML" xml:id="stk48" contextRef="#ctx0" brushRef="#br0">14534 14005 0,'0'36'142,"0"-1"-132,0-18-4,0 19 3,-17-19-2,17 1 2</inkml:trace>
    </iact:actionData>
  </iact:action>
  <iact:action type="add" startTime="388963">
    <iact:property name="dataType"/>
    <iact:actionData xml:id="d49">
      <inkml:trace xmlns:inkml="http://www.w3.org/2003/InkML" xml:id="stk49" contextRef="#ctx0" brushRef="#br0">14517 13864 0,'0'-17'294,"17"17"-236,1 0 110,0 0-160,-1 17 30,1 1-29,-18-1 14,0 1-6,0 0 23,0 17 232,0-17-257,0-1 27,-18 1-26,1 17-1,17-17 306,35-18-305,-17 0 0,17 0-8,0 0 6,-17 0-5,-1 17 55,1 19 57,-18-1 14,-18-17-103,1-1 64,-1-17-88,1 0 1,-36 0-3,17 0 3,36 18 0,-35-18 0,0 0-3,-18 0 19,53-18 191,0 1-201</inkml:trace>
    </iact:actionData>
  </iact:action>
  <iact:action type="add" startTime="391716">
    <iact:property name="dataType"/>
    <iact:actionData xml:id="d50">
      <inkml:trace xmlns:inkml="http://www.w3.org/2003/InkML" xml:id="stk50" contextRef="#ctx0" brushRef="#br0">14552 13864 0,'0'35'175,"0"-17"-150,0 0-10,0-1-8,0 1 0,0 0 2,0 17 7,0-17-8,0-1 17,0 18-9,0-17 1,0 0 126,18-18-101</inkml:trace>
    </iact:actionData>
  </iact:action>
  <iact:action type="add" startTime="397865">
    <iact:property name="dataType"/>
    <iact:actionData xml:id="d51">
      <inkml:trace xmlns:inkml="http://www.w3.org/2003/InkML" xml:id="stk51" contextRef="#ctx0" brushRef="#br0">16845 15522 0,'0'-17'28,"18"-1"20,-1 18-15,1 0-26,0 0 9,35 0-7,0-35 9,-36 35-2,1 0-11,-1 0 7,1 0 33,0 0-12,-1 0-26,19 0 1,-1 0 0,0 0 0,0 0 0,1 0 0,-19 0 0,36 0-1,-35 0 19</inkml:trace>
    </iact:actionData>
  </iact:action>
  <iact:action type="add" startTime="410157">
    <iact:property name="dataType"/>
    <iact:actionData xml:id="d52">
      <inkml:trace xmlns:inkml="http://www.w3.org/2003/InkML" xml:id="stk52" contextRef="#ctx0" brushRef="#br0">21519 15505 0,'-17'-18'103,"-1"18"-95,1 0 15,-1 0-14,0 0-2,-52-18 2,-1 1-2,1-1 4,-1-17-6,0 17 5,1 0-5,-1 1 5,1-18-3,70 17 1,-18 18 0,1-18 0,-1 18 1,0-17 6,1-19-7,17-17 8,0 1 0,0 34-8,0 0 0,0-35 1,0 36-2,0-36 3,0-18-4,0 54 5,0-54-5,17 36 3,1-18-3,52-35 3,-34 52-3,34-34 4,18-18-3,-35 52 1,53 1-1,0 0 3,0-1-4,35-16 3,-35 34-1,35-17 2,0-18-3,-17 35 0,-1 0 1,18 1 0,18-36 1,-71 53 13,-17-18-21,52 18 0,-35-17 7,0 17-1,-17 0 2,52 0 0,-34-18-1,-19 18-1,-17 0 3,-18 0-5,36 0 4,-53 0-2,52 0 4,1 0-6,-1 0 4,-34 0-2,52 0 2,-18 0-1,1 0 0,-36 0 0,18 0 0,35 0 0,-17 0 0,-36 0 1,36 0-2,-18 0 2,-1 0-2,-34 0 9,0 0-7,35 18 7,-36-1-10,-17 1 10,18 17-6,17 0-4,1-17 3,-1 17-2,-18 1 1,1-19 0,53 1 1,-71 0-3,53-1 3,-53 1-1,17-18 0,36 0 1,-53 17-1,18 1 0,17 0-1,18-1 2,-35-17-1,-1 0 1,1 0 23,-1 36-16,-17-19 0,0 19-10,18-1 4,0 0 4,-1 0-6,1 1 1,-18-19 0,18 19-1,-1-19-1,-17 1 1,0 0 1,18-1-2,-18 1 2,0 17-3,0-17 3,0-1-3,0 1 5,0 35 5,0 0-1,0-36-8,0 1 4,0 17-6,0 1 11,0-19-7,-35 1 0,17 0 6,0-1 1,1-17 0,-19 36 7,19-19-7,-1 1-8,-35-18 9,18 17 0,35 1-1,-35 0-10,17-18 11,0 17-8,-17-17-3,0 0 4,17 0 5,1 0 2,-1 0-10,0 36 129,1-36-95,-1 17-18,0-17 0,-17 0-15,18 0 10,-1 18-12,0-18 26,1 0-22,-1 0-5,-17 0 22,17 0-11,18 18-10,-18-1 90,-17-17-72,17 0 1,1 0-19,-18 0 4,17 0-3,0 0 3,-17 0-4,0 0 4,-1 0-2,19 0-1,-18 0 0,17 0 10</inkml:trace>
    </iact:actionData>
  </iact:action>
  <iact:action type="add" startTime="423638">
    <iact:property name="dataType"/>
    <iact:actionData xml:id="d53">
      <inkml:trace xmlns:inkml="http://www.w3.org/2003/InkML" xml:id="stk53" contextRef="#ctx0" brushRef="#br0">8996 13864 0,'-18'0'16,"1"18"4,-1-18 92,0 17-105,1-17 19,-1 18-19,-17 17 10,17-17-2,-17 0-4,17-1-6,1 1 3,-1 0 0,0-1 9,1-17-11,-19 18 3,19-1-2,-1-17 2,-17 36-1,17-36 0,-17 35 0,17-35 1,-17 18-3,17-18 20</inkml:trace>
    </iact:actionData>
  </iact:action>
  <iact:action type="add" startTime="424723">
    <iact:property name="dataType"/>
    <iact:actionData xml:id="d54">
      <inkml:trace xmlns:inkml="http://www.w3.org/2003/InkML" xml:id="stk54" contextRef="#ctx0" brushRef="#br0">7338 12559 0,'17'0'40,"-34"35"-32,-1-35-1,-17 0 2,-18 18-2,18-1 2,-1-17-2,19 0 2,-1 0-3,-35 0 4,18 0-4,17 0 3,-17 0-1,0 0 11,17 0 13,0 0-18,1-35-6,-18 0 1,17 0-4,18-18 5,-18 17-3,-35-34 3,36 17-4,17 18 5,-18-36-6,18 53 6,0-17-6,0 0 4,0-18-2,0 35 3,0-35-4,0 36 6,0-1-8,0-17 5,0 17-2,18-17 1,-1 17 0,1 1-1,35-36 1,-18 17 1,-17 1-2,35-18 2,0 18-1,-18 17 0,18-17 0,-36 17 0,1 1 2,17-1-3,-17 1 10,35 17-8,-18-18-4,18 18 5,0 0-4,-18 0 3,18 0-2,-35 0 3,17 0-4,-17 0 3,-1 0 6,19 0 1,-1 18 16,-35-1-23,18 18-2,17 1 2,-17-19-2,-1 1 3,1 17-4,-1-17 4,1 0-3,0 17 1,-1-18-1,19 19 3,-19-19-4,-17 1 2,18 17 0,-18-17 16,0 0-16,0 17 24,-35-17-15,-1-18-9,36 17 1,-35-17-3,17 0 3,1 35-2,-1-17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24:20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02">
    <iact:property name="dataType"/>
    <iact:actionData xml:id="d0">
      <inkml:trace xmlns:inkml="http://www.w3.org/2003/InkML" xml:id="stk0" contextRef="#ctx0" brushRef="#br0">11518 3122 0,'-17'0'18,"-19"18"-15,19-1 7,-19-17-1,1 18-3,-18 0 9,18-18-7,17 0 0,1 17 1,-19-17-2,-17 18 9,36-18-7,-19 0-2,-16 0 2,-1 0-2,0 0 2,0 0-2,18 0 4,-18 0-5,17 0 5,1-18-7,-18 18 12,36-17 10,-19 17-19,19-36 1,-1 36-1,-17-17 2,17-19 0,0 19-2,-17-1 2,35 1-2,-35-19 1,17 36 0,18-17 1,-17-1-1,-1 0 0,0-17 8,1-18-8,17 35 7,-18 1-6,18-18-3,-18-1 5,18 19-6,-17-19 6,17 19-6,0-19 4,-18 1-2,18 18 4,0-19-5,0-17 1,0-17 10,0 52-9,0-35 0,0 36 0,0-54-1,0 36 2,0-1-1,0 19 1,0-36-2,0 35 2,0-35-3,0 36 4,0-36-4,0 18 6,18-36-7,17 53 4,-17-35-3,-18 36 5,35-36-6,0 18 3,-17-1 1,17-17-1,-17 36 0,17-36 0,18 0 0,-35 35 1,17-35-2,-17 36 1,17-1 2,-35 0-3,53 1 3,-18-1-5,-17 1 4,35-1-1,-18 0 0,18-17-2,-36 35 11,19 0-8,-19 0-3,36 0 4,-18 0-3,18 0 2,-35 0-3,17 0 3,1 0-1,-1 0 0,-17 0-1,-1 0 1,18 0 8,-17 0-7,0 0 9,17 0-13,-17 0 5,17 35-4,-17-35 4,17 18-3,18 17 4,-36-17-4,1-1 1,17 1-3,1 0 5,-1 17-4,71 36 4,0-1-3,-71-35 3,71 54-4,-71-72 2,18 1 0,-18 17 0,-17-17 0,-1-1 11,-17 1 2,0 0-13,0-1 0,0 19 8,0-19-8,0 36 15,0-35-12,0 17-6,0-17 6,0-1-6,0 19 5,0-19-4,0 36 3,0 0-2,-35 0 1,17-35 0,18 35 1,-17-18-1,-1 0-1,-17 0 1,17-17 0,1 17 0,-1-17 0,-17 17 2,-1 18-4,19-35 4,-18 35-4,-1-18 4,1 36-4,17-36 5,1-18-6,-36 36 5,53-17 6,-36-1-9,19-17 2,-1 35-2,1-18 2,-1 0-2,0-17 9</inkml:trace>
    </iact:actionData>
  </iact:action>
  <iact:action type="add" startTime="29204">
    <iact:property name="dataType"/>
    <iact:actionData xml:id="d1">
      <inkml:trace xmlns:inkml="http://www.w3.org/2003/InkML" xml:id="stk1" contextRef="#ctx0" brushRef="#br0">10901 476 0,'35'0'120,"0"0"-113,18 0 3,18 0-1,17 0-3,-53 0 8,18 18-13,-17 0 9,-19-18 7,-17 17 126,0 18-111,0 1-24,-88 34 8,88-52-10,-88 35 4,70-36-3,-17 19 2,0-19-2,-1 1 1,36 0-1,0 17 44,0-17-8,-17-1-22,17 1 130,17-1-143,1 1-1,0-18 10,17 0-11,-18 0 11,19 0 200,34 0-208,1 0-2,-53 0 2,34 0-3,-16 0 3,-19 0-2,1 0 3</inkml:trace>
    </iact:actionData>
  </iact:action>
  <iact:action type="add" startTime="31286">
    <iact:property name="dataType"/>
    <iact:actionData xml:id="d2">
      <inkml:trace xmlns:inkml="http://www.w3.org/2003/InkML" xml:id="stk2" contextRef="#ctx0" brushRef="#br0">11024 670 0,'18'-17'183,"0"17"-173,34 0-4,-16 0 4,-1 17-3,0-17 2,-17 18-3,17-18 235,-17 0-226,35 18 210,0-1-215,-36 1-4,1-18 4,0 0-4</inkml:trace>
    </iact:actionData>
  </iact:action>
  <iact:action type="add" startTime="32608">
    <iact:property name="dataType"/>
    <iact:actionData xml:id="d3">
      <inkml:trace xmlns:inkml="http://www.w3.org/2003/InkML" xml:id="stk3" contextRef="#ctx0" brushRef="#br0">11659 741 0,'0'17'55,"0"1"-49,0 0 2,0-1 1,0 1 7,0 17-7,-17-17 0,17 17 39,0-17-41,17-1 56,1 1-53,0 0 4</inkml:trace>
    </iact:actionData>
  </iact:action>
  <iact:action type="add" startTime="33633">
    <iact:property name="dataType"/>
    <iact:actionData xml:id="d4">
      <inkml:trace xmlns:inkml="http://www.w3.org/2003/InkML" xml:id="stk4" contextRef="#ctx0" brushRef="#br0">11677 529 0</inkml:trace>
    </iact:actionData>
  </iact:action>
  <iact:action type="add" startTime="37626">
    <iact:property name="dataType"/>
    <iact:actionData xml:id="d5">
      <inkml:trace xmlns:inkml="http://www.w3.org/2003/InkML" xml:id="stk5" contextRef="#ctx0" brushRef="#br0">12806 794 0,'0'-18'120,"0"0"-114,35 18 3,18-35-4,-18 18 6,1-1 5,-1 0-9,-18-17 2,19 35-3,17-18 10,-36 18 0,1 0 12,0 0 25,-1 0-45,1 0 0,0 0 18,-1 0 4,18 18-22,-35 0-1,36 17 6,-1 0-10,-17 0 7,17-17-4,-17 17 2,17 1-1,-18-1 2,19-17-1,-36-1 2,17 18-3,1-17 9,0 0-9,-18-1 1,17-17 0,36 0 1,-35 0-2,-1 0 2,19 0-2,-1 0 3,18 0-4,-53-17 4,18 17-4,35-18 4,-36 18 28,1-18-5,-18 1-25,17 17 16,1 0-16,0-18 194,-1 18-196,1-17 2,0-1 0,-1 18-1,19-18 2,-36 1-3,17-1 4</inkml:trace>
    </iact:actionData>
  </iact:action>
  <iact:action type="add" startTime="39940">
    <iact:property name="dataType"/>
    <iact:actionData xml:id="d6">
      <inkml:trace xmlns:inkml="http://www.w3.org/2003/InkML" xml:id="stk6" contextRef="#ctx0" brushRef="#br0">15240 706 0,'-35'0'46,"35"17"-37,-36 18-2,19-35 8,-1 36 10,18-19 7,0 1 0,0 17 0</inkml:trace>
    </iact:actionData>
  </iact:action>
  <iact:action type="add" startTime="40555">
    <iact:property name="dataType"/>
    <iact:actionData xml:id="d7">
      <inkml:trace xmlns:inkml="http://www.w3.org/2003/InkML" xml:id="stk7" contextRef="#ctx0" brushRef="#br0">15346 512 0</inkml:trace>
    </iact:actionData>
  </iact:action>
  <iact:action type="add" startTime="41260">
    <iact:property name="dataType"/>
    <iact:actionData xml:id="d8">
      <inkml:trace xmlns:inkml="http://www.w3.org/2003/InkML" xml:id="stk8" contextRef="#ctx0" brushRef="#br0">15769 723 0,'-17'0'78,"-1"0"-70,-17 0 8,17 0-8,0 0 0,-35 18 9,36-1-16,-1 1 13,0-18-4,1 0-4,17 18 156,17-18-139</inkml:trace>
    </iact:actionData>
  </iact:action>
  <iact:action type="add" startTime="42101">
    <iact:property name="dataType"/>
    <iact:actionData xml:id="d9">
      <inkml:trace xmlns:inkml="http://www.w3.org/2003/InkML" xml:id="stk9" contextRef="#ctx0" brushRef="#br0">15910 529 0</inkml:trace>
    </iact:actionData>
  </iact:action>
  <iact:action type="add" startTime="42756">
    <iact:property name="dataType"/>
    <iact:actionData xml:id="d10">
      <inkml:trace xmlns:inkml="http://www.w3.org/2003/InkML" xml:id="stk10" contextRef="#ctx0" brushRef="#br0">16457 529 0,'18'18'13,"-18"35"5,-18-18-11,-17 0 0,35 1 2,-18 16-1,-17-16 0,0-1 0,17-17 0,18-1-1,-18 36 1,1-35 9,-1-18 264,18-18-266,0 1-4,-18-1-6,18 0 4,0 1-3,-17-1 18,-1 18 43,0 0-51,1 0 0,-1 0-9,1 0 0,-1 18 67,0-18-41,18 17-25,-35 1 14,35 0 98,0-1-39,0 1-58,18-1 57,-1-17-56,1 0-16,0 0 96,-1 0-81,1 0 337,-18-17-263,17-1-25,1 18-57,0-17 11</inkml:trace>
    </iact:actionData>
  </iact:action>
  <iact:action type="add" startTime="46783">
    <iact:property name="dataType"/>
    <iact:actionData xml:id="d11">
      <inkml:trace xmlns:inkml="http://www.w3.org/2003/InkML" xml:id="stk11" contextRef="#ctx0" brushRef="#br0">15540 794 0,'-18'17'14,"18"1"44,0 0-18,0-1-6,0 1-6,0 0-12,0-1 0,0 1-8,18-1 10,17 19-2,0-36 103,-17-18-96,-18 0 18,0 1 63</inkml:trace>
    </iact:actionData>
  </iact:action>
  <iact:action type="add" startTime="49120">
    <iact:property name="dataType"/>
    <iact:actionData xml:id="d12">
      <inkml:trace xmlns:inkml="http://www.w3.org/2003/InkML" xml:id="stk12" contextRef="#ctx0" brushRef="#br0">17498 441 0,'-18'53'46,"0"-35"-37,18-1-2,-17 54 1,-36-18 1,35 0-2,1-18 3,-19 0-3,19-17 1,17 17-1,-18-17 2,18-1-2,-35 1 2,35 0 8,0-1-11,0-34 155,17-36-152</inkml:trace>
    </iact:actionData>
  </iact:action>
  <iact:action type="add" startTime="50231">
    <iact:property name="dataType"/>
    <iact:actionData xml:id="d13">
      <inkml:trace xmlns:inkml="http://www.w3.org/2003/InkML" xml:id="stk13" contextRef="#ctx0" brushRef="#br0">17515 494 0,'18'18'55,"-18"-1"-47,0 1 0,0-1 0,0 1 0,0 0 0,0 17-1,0 0 3,0-17-3,0 35 1,0-36 0,0 19 1,0-1-2,0 0 3,0-17-3,0 0 2,0-1-3,0 1 3,0 17-3,0-17 44,18-1-40,-1-17 133,1 0-135,-18-17 9,18-19-11,-18 1 1,17 0 0,19 0 3,-19-1-3,1-17 1,-1 1 0,-17 34 2,36-17-2,-19-1-2,1 36 2,17-70 0,-35 52 16,18 1-17,-18-1 2,18 0-1,-1 1 9,1-19-7,-1 19 12,1-1 67,0 18 110</inkml:trace>
    </iact:actionData>
  </iact:action>
  <iact:action type="add" startTime="51472">
    <iact:property name="dataType"/>
    <iact:actionData xml:id="d14">
      <inkml:trace xmlns:inkml="http://www.w3.org/2003/InkML" xml:id="stk14" contextRef="#ctx0" brushRef="#br0">18344 459 0,'-17'0'15,"-1"17"10,1-17-17,-1 18 0,0 0-3,1-1 5,-1 1-2,0 35 0,1-53-1,-1 35 2,0-17-2,18-1 4,-17 19-6,-1 16 5,18-16 7,0-19-9,0 19-1,0-19-1,0 1 10,0 0 0,0-1 8,0 1 9,0-1-18</inkml:trace>
    </iact:actionData>
  </iact:action>
  <iact:action type="add" startTime="52249">
    <iact:property name="dataType"/>
    <iact:actionData xml:id="d15">
      <inkml:trace xmlns:inkml="http://www.w3.org/2003/InkML" xml:id="stk15" contextRef="#ctx0" brushRef="#br0">18556 741 0,'0'17'111,"0"1"-104,0 0 10,0-1-2,0 1-6,18 0 9,17-18 3,-17 0 6,-1 0-22,19 0 3,-19 0 0,1 0 2,-1 0-4,1 0 3,0 0-2,-1-18 58,-17 0-41,0 1-7,0-1-8,0 0-2,18 1 7,-18-1 99,-18 18-41,1 0-56,-1 0 13,0 0-10,1 0 30,-1 0-11,1 0-29,17 18-3,-36-1 12,19-17-10,-1 18 9,-17-18-11,17 0 10,0 0-5,18 18 3,-17-1 2,-1-17-9</inkml:trace>
    </iact:actionData>
  </iact:action>
  <iact:action type="add" startTime="54011">
    <iact:property name="dataType"/>
    <iact:actionData xml:id="d16">
      <inkml:trace xmlns:inkml="http://www.w3.org/2003/InkML" xml:id="stk16" contextRef="#ctx0" brushRef="#br0">19191 864 0,'-18'0'86,"18"18"-76,0 0 10,0 17-11,0-18-2,0 1 3,0 17-3,-17 1 9,-1-36-6,18 35-5,0-17 5,-17-18-3,-1 35 9,18-17 1,-18-18-1,1 0 89,34-18-89</inkml:trace>
    </iact:actionData>
  </iact:action>
  <iact:action type="add" startTime="54915">
    <iact:property name="dataType"/>
    <iact:actionData xml:id="d17">
      <inkml:trace xmlns:inkml="http://www.w3.org/2003/InkML" xml:id="stk17" contextRef="#ctx0" brushRef="#br0">19667 635 0,'-17'18'61,"-1"17"-44,0-17-8,1 17 0,-18 0 4,35-17-4,0-1 7,-18 1-7,18 0 6,-18 17-7,18-70 130</inkml:trace>
    </iact:actionData>
  </iact:action>
  <iact:action type="add" startTime="55677">
    <iact:property name="dataType"/>
    <iact:actionData xml:id="d18">
      <inkml:trace xmlns:inkml="http://www.w3.org/2003/InkML" xml:id="stk18" contextRef="#ctx0" brushRef="#br0">19932 529 0,'53'0'14,"-53"18"-8,17-1 10,-17 1 1,0 17-11,0-17 11,18 0-13,-18-1 8,0 1 0,18 17 7,-18-17-10,0-1 6,0 1-7,17 0 4,-17-1-8,0 1 5,0 0-1,0-1-1,0 1 3,0 0 6,0 17 56,0-18-57,-17-17 1,-1 18-6,-17 0-3,17-18 0,-17 17 10,17-17-9</inkml:trace>
    </iact:actionData>
  </iact:action>
  <iact:action type="add" startTime="70730">
    <iact:property name="dataType"/>
    <iact:actionData xml:id="d19">
      <inkml:trace xmlns:inkml="http://www.w3.org/2003/InkML" xml:id="stk19" contextRef="#ctx0" brushRef="#br0">18680 3069 0,'-36'0'6,"19"0"2,-1 0 0,53 0 105,18 0-106,18 0 2,17 0-2,0 0 1,36 0-1,-1 0 2,53 0-1,36 0 0,-18 0 0,18 0 0,52 0 0,-70 0 0,18 0 1,0 0-1,-71 0 0,71-17-1,-124 17 2,88 0-2,-17 0 3,-71 0-4,36 17 4,-36-17-4,35 0 4,-52 0-2,52 0 0,-70 0-2,18 0 2,-18 0 0,-18 0 7,0-17-6,-17 17 14,-1 0-6,1 0-10,17 0 2,18 0-1,-35 0 2,35-18-4,0 0 4,-36 18-5,36-35 6,-17 35-6,-19-18 6,36 18-6,-18 0 6,1 0-6,17 0 5,-18 0-3,-17 0 1</inkml:trace>
    </iact:actionData>
  </iact:action>
  <iact:action type="add" startTime="85976">
    <iact:property name="dataType"/>
    <iact:actionData xml:id="d20">
      <inkml:trace xmlns:inkml="http://www.w3.org/2003/InkML" xml:id="stk20" contextRef="#ctx0" brushRef="#br0">6103 5274 0,'-18'18'70,"36"-18"-21,0 0-33,-1 0-8,1 0 15,17 0-13,-17 0 37,0 0-39,17 0 1,-18 0-2,36 0 1,-35 0 1,17 0-2,1 0 1,-19 0-1,18 0 2,-17 0-1,0 0 0,-1 0 0,1 0 8,-18-18 101,18 18-115,17 0 6,-17 0 9,-1 0 23,1-18-16,-1 18-16,1 0 24,0 0-5</inkml:trace>
    </iact:actionData>
  </iact:action>
  <iact:action type="add" startTime="98903">
    <iact:property name="dataType"/>
    <iact:actionData xml:id="d21">
      <inkml:trace xmlns:inkml="http://www.w3.org/2003/InkML" xml:id="stk21" contextRef="#ctx0" brushRef="#br0">12153 7250 0,'0'17'7,"-17"18"7,-1-35-7,-17 53 12,17-53-13,18 18 2,-53 35-1,35-53 3,-17 18-3,18-18 2,-1 17-3,-17-17 4,-1 36-3,19-36 3,-19 0-5,-52 0 6,18 0-5,-36 0 4,18 0-5,-1 0 7,1 0-7,-18 0 4,53 0-2,-17 0 0,35 0 1,-1 0 9,19-18-9,-1 0 24,0-17-24,1 35 1,-1 0-1,-17-18-1,0-17 2,17 17-1,-17 1 2,17 17-4,-17-18 2,17 0 0,1 1 2,-1 17-4,0-18 10,1 18-8,17-17 7,-18-1-8,0 18 10,18-18-1,-17 1-8,-19-1 0,36 0 0,-17 1 9,-1 17-9,0-36 0,1 19 7,17-1-1,-18 1-11,-17-36 13,17 35-6,18 0-4,0 1 4,0-19-5,0 1 4,0 18-2,0-19 3,0 1-1,0 0-4,0-1 3,0-34 2,0 35-3,0-18 0,0-18 1,0 36 1,0-36-1,0 18 0,18 0 0,17 1 0,-17-1 0,17 17-1,-17-17 4,17-17-6,0 35 4,1-1-1,-19 1 1,19-18-3,-19 35 4,18 1-4,-17-18 2,0 17 0,-1 0 2,1 18-4,17-35 3,1 17-1,-19 1 0,36-1-1,0-17 1,0 17 0,17 18 0,-70-17 1,89-19-2,-36 19 2,17-19-1,1 1 1,-18 17-3,-36 1 3,36 17-2,-18-18 4,18 18-6,0-18 6,0 18-5,18-17 3,-18 17-2,35 0 2,-18-18-3,54 18 2,-36-17 0,36 17 0,-36 0 1,35 0-1,-35 0 0,-17 0 0,0 0 0,17 0 0,-71 0 0,36 0 0,-17 0 0,-1 0 0,-18 0 1,19 0-3,-1 0 4,18 0-4,-18 17 3,18 1-2,-35-1 3,35 1-4,-18 17 3,0-35 8,-17 18-11,0 17 2,-1-35-1,-17 18 2,35 35-1,-17-35 0,-18 34 1,0-16-2,18-1 1,17 18 0,-35-18 1,0-17-2,0 35 2,0-18-1,0 18 1,0-18-3,0 36 4,0-36-4,0 18 4,0 0-4,0 0 11,0-36-8,0 1-3,0 53 8,-35-1-4,-1-35-2,36-17 1,-17 17-2,-1 18 1,1-35 0,-1 0 0,0 17 2,1-35-4,-19 35 4,19-17 6,-19-1-1,19-17-8,17 18 2,-53 0-2,18-1 2,17-17-2,-17 36 2,-18-19-2,17 19 2,1-19-2,-18 1 3,0-1-2,0 19-1,18-36 0,-18 17 1,18 1 0,-18 17 0,53-17 0,-35 0 0,-36 17 0,54-35 0,-19 35 1,1-17-2,-18 17 3,35-35-4,-34 18 3,-1-1-2,-18 19 2,18-19-2,0-17 4,18 0-6,-18 18 5,18-1-4,-18-17 4,0 36-2,35-36 1,1 0-4,-1 17 12</inkml:trace>
    </iact:actionData>
  </iact:action>
  <iact:action type="add" startTime="102040">
    <iact:property name="dataType"/>
    <iact:actionData xml:id="d22">
      <inkml:trace xmlns:inkml="http://www.w3.org/2003/InkML" xml:id="stk22" contextRef="#ctx0" brushRef="#br0">8502 7461 0,'18'0'71,"-1"0"-64,1 0 1,17 0-1,0 0 3,36-17-3,-18 17 0,35 0 2,0 0-2,0 0 2,71-53-1,-35 53 1,-18 0-3,17 0 4,36 0-3,-18 0 2,0 0-3,35 0 3,1 0-2,-19 0 3,37 0-3,-37 0 2,-17-18-2,0 0 1,-52 1 0,-54 17 1,36-36-2,-36 19 9,-18 17-7,1 0 15,17 0-16,1 0 0,-1 0-1,0 0 2,18 0-2,18 0 3,-54 0-4,54 0 3,-54 0-3,36 0 11</inkml:trace>
    </iact:actionData>
  </iact:action>
  <iact:action type="add" startTime="104898">
    <iact:property name="dataType"/>
    <iact:actionData xml:id="d23">
      <inkml:trace xmlns:inkml="http://www.w3.org/2003/InkML" xml:id="stk23" contextRef="#ctx0" brushRef="#br0">11747 4621 0,'0'18'33,"-17"-18"77,-1 18-103,1-18 26,-1 17-24,0-17-2,-17 0 2,17 0-4,1 0 5,-36 0-3,35 0 0,-35 0 1,18 0 0,0 0 0,17 0 0,0 0 0,1 0 0,-18 0 48,17 0-38,-35-17-12,35 17 3,-17-18-2,-18 0 2,0 1-3,18-1 5,17 18-6,1-18 4,-1 18-2,-35-17 4,18-1-5,0 1 1,35-1 2,-18 18 0,-17-18-1,17 18 0,0-17 0,1-1 9,17 0-10,-18 18 9,0-17-1,1-1 1,17 0 2,0-17-10,0 18-2,0-1 3,0-17-2,0 17 1,0 0 0,0-17 3,0 0-6,0-18 4,0 35-1,0-17-1,0 0 1,17-1 0,1 1 0,0 17 10,-1 18-12,19-35 3,-1 0-2,-17 17 3,17 1-4,18-1 3,-18 0-3,36-17 5,-19 0-6,-16 17 6,17 1-5,17-19 3,-17 19-3,18-1 3,-18 18-1,70-35 0,-52-1-1,17 19 2,-18 17-2,1 0 2,0-18-1,-36 18 0,35 0 0,-17 0 0,18 0 0,-18 0 0,35 0 1,0 0-2,-35 0 2,0 0-2,0 35 3,-18-35 44,-17 36-28,-18-19-20,0 1 2,0 0 0,35 35 0,-17-18 1,17 53-2,0-17 2,-17-19-2,0-16 3,17 52 6,-35-35-11,17-36 4,-17 19-2,0-1 3,0 0-4,0-17 6,0 0-8,0 35 7,0-18-5,-17 35 4,-1-70-4,-17 71 1,0-36 2,-18 0-1,-35-17 0,52 0-1,-34-1 1,34-17 1,1 0-1,17 18 0,36-36 82,-18 1-73,18-1-10,-18 0 8</inkml:trace>
    </iact:actionData>
  </iact:action>
  <iact:action type="add" startTime="106891">
    <iact:property name="dataType"/>
    <iact:actionData xml:id="d24">
      <inkml:trace xmlns:inkml="http://www.w3.org/2003/InkML" xml:id="stk24" contextRef="#ctx0" brushRef="#br0">14058 4586 0,'-17'18'5,"-1"-18"4,0 17 1,-17-17-6,17 0 14,-17 0-11,17 0 2,1 0 0,-18 0-3,17 0 2,-17 0 0,-1 0 1,1 0-1,0 0 0,-18 0 0,18 0 0,-18 0-1,35 0 3,-35 0-4,18-17 4,0-1-4,35 0 5,-18 18 5,-17-35-11,17 0 13,18 17-1,-18 1-11,18-1 9,0 0-6,0 1-1,0-1 1,0 0 7,0-17-1,0 0 3,0 0-12,0 17 10,0 0-7,0 1-2,0-19 1,0 19-1,0-1 4,0-17-6,0 0 11,0 17-8,0 0 0,18-17 1,-18 0-1,18 35-1,-1-18 1,1-17 0,17 17 1,0 1-1,18-36 8,-17 35-6,-1 0-4,18-17 2,17 17-1,-34 1 3,17 17-3,0-35 2,-1 35-3,19 0 5,0-18-6,17 18 5,-35 0-4,0 0 4,-1 0-4,1 0 4,0 0-3,18 0 1,-1 0-1,36 0 2,-18 0 0,1 0-2,-19 0 1,-35 18 0,18-18 1,-17 17 9,-19-17-11,1 35 7,0-35 12,-1 18-11,-17 17-9,18-17 11,0 0-8,-18-1-3,17-17 2,1 36 0,17-1 0,-35-18 8,0 1-8,18-18 1,-18 35-1,0 1 8,0-1 3,0-17-5,0-1-7,0 18 2,0-17-2,-18 17 2,0 1-2,18-19 3,-17 19-4,-1-1 3,-35 35-3,36-52 5,-36 35 2,17-18-4,-17 1-1,36-1 0,-36 18 0,35-36 0,-17 1 0</inkml:trace>
    </iact:actionData>
  </iact:action>
  <iact:action type="add" startTime="111852">
    <iact:property name="dataType"/>
    <iact:actionData xml:id="d25">
      <inkml:trace xmlns:inkml="http://www.w3.org/2003/InkML" xml:id="stk25" contextRef="#ctx0" brushRef="#br0">14093 4639 0,'18'0'182,"53"0"-171,-1 0-5,36 0 5,-18 0-7,36 0 8,-18 35-5,-18-35 0,-18 18 0,1-18 1,-54 18 0,19-18 17,-19 0-18,-34 0 545,-36 0-544,0 0 0,18 0-1,-36 0 2,-17 0-2,17 0 2,-17 0-2,35 0 1,-70 0 1,87 0-2,-34 0 1,17 0 1,35 0 14,1 0 50,-1 0-65,-35 0 1,36-18-1,-1 18 0,-17 0 0,17 0-2,0-18 3,-17 18-1,0 0 1,17 0-1,-17-17-1,17 17 1,1 0 7,-1 0 26,0-36-33,1 19 8,-19 17-8,1-18-1,-18 0 2,-17-17-1,17 18-1,35-1 2,-35 18-2,36-18 2,-1 1 57,18-1-44,0 0-14,0-17 1,0 17-2,0-17 9,0 18 1,0-19 6,0 19-7,0-1-8,0 0 0,0-17 1,0 17-2,0-17 1,0 0 8,18 0-9,-1 35 10,1-36-9,17 19 15,-17-1-15,-18 0 2,17 18-4,1-17 2,17-19 0,36 19 9,-18 17-2,-36-18-7,54-17 0,-18 17 9,-35 18-7,-1-17-1,1-1-3,-1 18 3,1 0-4,0-18 6,17 18 6,-17 0-11,35 0 2,-1-17-2,-16 17 4,34 0-3,-34-18 1,34 18 0,-52 0 1,17 0-2,-17 0 1,-1 0 1,36 0-2,-35 0 9,0 0-1,17 0-6,-18 0-2,1 0 2,0 0-2,-1 0 12,19 0-3,-1 0-8,0 18 7,0-18-9,1 17 4,-1 1-3,18-18 0,-35 35 2,-1-17-2,36-18 1,-35 0 17,17 0 0,-35 18-18,18-1 11,-1 1-4,1-1 18,0 1-21,-1 17 18,-17-17-20,0 0-1,0-1 1,18 1-2,-18 17 1,18 0-1,-1-35 2,-17 36-2,0-19 2,0 1 7,0 17-10,0-17 20,0 0-9,0 17 1,0-17-14,-17-1 4,-1-17 0,0 0 1,-17 35-2,-18-17 0,35-18 1,-17 0 0,17 18 0,-17-18 8</inkml:trace>
    </iact:actionData>
  </iact:action>
  <iact:action type="add" startTime="132350">
    <iact:property name="dataType"/>
    <iact:actionData xml:id="d26">
      <inkml:trace xmlns:inkml="http://www.w3.org/2003/InkML" xml:id="stk26" contextRef="#ctx0" brushRef="#br0">14552 7020 0,'18'0'78,"17"0"-70,0 0 0,18 18 1,0 0-2,0-18 1,35 17 1,18 54-2,-18-54 3,71 1-4,-36 53 3,1-54-2,-18 1 3,35 35-3,-71-53 2,54 17-2,-71-17 3,35 18-5,18-18 5,-18 0-4,0 18 3,18 17-2,-71-35 1,71 18 0,-88-18 1,70 17-2,-17-17 3,17 18-3,0-18 1,35 0 0,36 0 0,-18 0 0,-17 0-1,52 0 3,-52 0-3,-19 0 2,19 0-2,-1 0 4,1 0-7,-1 0 6,-34 0-5,34 0 6,-17-71-4,-36 36 2,-17-18-3,-35 35 3,88-87-2,-71 52 2,18-18-2,-18-17 1,53-53 0,-70 70 1,53-52-2,-54 17 1,1 18 1,52-71-2,-70 71 1,0-36 2,0 36-2,0 35-2,-52-53 3,-37-70-1,-16 70 0,34 53 0,-158-70 3,88 52-7,-89-17 7,1-18-5,0 36 3,52 17-3,-70-35 4,36 17-3,87 53 1,-52-70-1,70 71 3,0-54-2,36 53 0,34 18-1,-34-17 1,-18 17 1,-1 0-2,-16 0 2,16 0-2,-17 0 3,-52 35-5,-1 0 5,36 1-3,-72 34 1,72-35-1,17 18 4,-17 36-6,70-54 5,-18 18-4,18-18 3,-17 36-1,34-36-1,1 35 2,18-34-2,17 17 1,-18-1 1,0 19-2,18 0 2,0-18-2,-53 35 1,53-35 0,0 17 0,0-52 1,0 35-2,0-18 2,0 18-1,0 17 1,0-17-3,0 0 4,0 18-4,0-1 5,0-17-6,36 18 5,-19-18-3,19-18 2,-19-17 6,-17-1 81,18-17-81</inkml:trace>
    </iact:actionData>
  </iact:action>
  <iact:action type="add" startTime="136576">
    <iact:property name="dataType"/>
    <iact:actionData xml:id="d27">
      <inkml:trace xmlns:inkml="http://www.w3.org/2003/InkML" xml:id="stk27" contextRef="#ctx0" brushRef="#br0">11589 9190 0,'0'17'70,"0"1"-62,-18-18 33,18 18-17,-35-1-15,35 1-1,-18-18 8,1 18 7,-1-18-14,0 17 7,1-17 2,-1 18-4,-17 0-7,35-1 9,-36-17-8,19 0 1,-1 0 7,-17 36-9,0-19 18,-1-17-9,1 0 8,17 0 1,1 0-19,-19 0 2,19 0-1,-36 0 2,0 0-2,18 0 1,-1 0 0,1-17 1,-18 17-2,-17 0 1,17-18 1,-18 0-1,1-17 0,-1 17 0,-52 1 1,34-1-2,-16-35 2,34 35-2,53 1 5,-17 17-8,18 0 5,-19-35 24,19 17-11,-1 18 12,-17-18-19,-1 1 10,19-1-17,-1 18 8,0-18-8,1 1 6,-1-1 26,18 0-32,-35 1 2,35-18-5,0-1 12,-18 19-9,1-1-1,-19-53 1,19 36 9,-1 18-8,0-1-2,18 0 9,-17 1-7,17-1 6,0 0-8,-18 18 5,18-17-5,0-36 0,0 35 10,0-17-12,0 17 6,0-35-5,0 36 10,0-1-8,0 0 0,0 1 3,18-19-4,-18 19-1,0-1 2,0 1 0,17 17 2,-17-36-3,18 36 1,-18-17 9,0-1-12,0 0 4,35-17 8,-35 17-1,0 1-10,18-1 11,0 1-9,-1-1-1,-17 0 3,18-17-4,0 35 4,-1-35-4,1-1 7,-1 1-1,1 17-4,0 1 8,-1-18 2,1 35-12,0-18 2,-18 0-1,0-17 3,35 0-3,-17 17 1,-1 18 2,-17-18-2,36-17 1,-19 35-1,-17-17-4,0-1 7,18 0-5,-1 18 5,-17-17-5,18-1 2,0 18-1,-1-18 9,-17 1-4,18-1-9,17 18 7,-17-35 6,17 17-8,-17 1-2,17 17 3,-17-18-1,-1 0 0,1 1 15,17-1-13,-17 18 7,17 0-11,-17 0 3,35 0 6,-36 0-7,19-18 8,-19 18-9,1 0 2,35 0-2,-35 0 1,52 0 0,-52 0 3,35 0-4,17 0 0,-52 0 1,52 0-1,1 0 2,-53 0-1,34 0 0,19 0 2,-53 0-5,35 0 6,-18 0-6,0 0 12,-17 0-6,-1 0-7,36 0 7,-35 0-5,35 0 3,-35 0-1,34 0 0,-34 0-1,35 0 2,-18 0-2,1 0 0,-1 0 1,18 0 0,-36 0 0,19 0 0,-19 0 1,36 0-2,-17 0 3,16 0-4,-16 0 4,-1 0-4,18 18 5,-18 0-5,0-18 3,-17 0-3,17 0 4,36 17-4,-53-17 5,-18 18-6,35-18 4,0 18-1,36-1 8,-36 18 0,-17-35-8,-1 0-1,1 18 2,0-18-1,-1 18 0,18-18 9,1 35-9,-1-17-1,-35-1 3,53 1-4,-53 0 5,18-1-6,-1-17 4,1 18-1,-1-1 8,1 19-1,17-19 2,-35 1-2,0 0-7,0 17 8,0-17-9,0-1 9,0 18-6,0-17 6,0 0-9,0-1 1,0 19 1,0 17-2,0-18 8,0 0-5,0-17-4,0 35 5,0-36-5,0 1 3,0 17-2,0-17 1,0 0 0,0 17-1,0-18 2,-17 19-1,17-19 1,-18 1-2,0 0 10,18-1-2,-17 1-6,-1 0 15,1 17-7,-1-18-2,0 1-5,-17 0 12,0-1-13,17 1-2,18 0 0,-35 17 1,17-17-1,18-1 1,-17 1 10,-1 0-11,18-1 1,-18-17 10,1 18-13,-1-18 12,-35 35-9,35-17 0,-17-18 1,35 17-2,-53-17 3,36 36-5,-1-19 7,-17-17 3,17 18 16,0-18 16,1 18-31,17-1-7,-18-17 8,0 0-1,1 18 31,-1-18-40,1 0 19,-1 0 4,0 0-7,1 17-14,-1-17 6,0 0-6,1 0-1,-1 0-1,0 0 1,-17 18 1,18-18-1,-1 0 1,-17 0-3,-1 18 5,19-1 27,-1-17-6,0 18 16,1-18 1,-1 0-42,18 18 3,-18-1-3,1 1 7,-18 17 13,17-35-21,0 18 3,1-18 47,-1 0-33</inkml:trace>
    </iact:actionData>
  </iact:action>
  <iact:action type="add" startTime="145628">
    <iact:property name="dataType"/>
    <iact:actionData xml:id="d28">
      <inkml:trace xmlns:inkml="http://www.w3.org/2003/InkML" xml:id="stk28" contextRef="#ctx0" brushRef="#br0">16898 9402 0,'-18'0'69,"1"0"-51,-1 0-12,0 0 5,1 35-5,-18-35 4,-1 17-5,1-17 5,-18 18-3,18-18 1,17 35 0,-35-17 1,36-18-2,-19 0 1,1 0 0,0 0 0,-36 0 0,18 18 0,-17-18 0,34 0 1,-16 0-2,-1 0 2,35 0 0,-17 0-2,17 0 2,0 0-3,-34 0 4,-1 0 7,35 0-12,-35-18 7,0 0-8,-17 18 6,17-17-4,-53-1 4,35-17-4,18 17 3,-17 1-3,17-1 4,-35-17-4,0 17 2,52 0 0,-34 1 0,34-19 1,-17 19-2,-17-1 2,52 18-1,1-18 1,-36-17-2,17 18 9,19-1-7,-1 0-1,1 1 7,-1-1-5,-17-17-4,35 17 4,-36-35-4,1 36 3,17-19-2,-34-17 2,16 18-1,19 17-2,-36-34 2,17-1 1,19 17-1,-36-17 0,18 18 0,-1 0 0,19 17 0,17-17 10,-18 0-12,0 17 11,18 0-8,0 1-3,0-19 4,0 19-4,0-18 5,0-18-6,0 35 7,0-17-8,0 17 6,0 0-5,0-34 4,0 34 6,0-17-6,0 17-1,36-35 9,-1 35-14,0-17 0,0-18 5,54 18 2,-54-18-3,53 18 1,-17-1 1,17 1-1,-18 18-1,-17-1 3,18 0-3,-1 1 2,1-1-3,-36 0 3,54 18-2,34-35 3,-52 35-3,17-18 2,53-34-3,-53 16 3,-17 19-2,17-1 2,18 0-1,-36-17 0,1 17 0,-18 1-1,-18 17 2,35-18-1,1 18 0,0-35-1,-1 35 3,18-18-3,-17 1 2,-36 17-2,0-18 3,36 18-4,-53 0 3,87-35-3,-52 35 10,-17 0-7,-1 0-2,18 0 0,-18 0 1,36 0 0,-1 0 0,1 0 1,17 0-2,-53 0 3,36 0-3,17 0 0,-17 0 2,17 0-1,-18 0 0,1 35 0,-53-35 1,52 35-2,-17-17 3,0-18-3,-35 35 1,52-17-1,-35-1 3,1 1-4,-19 0 6,36-1-8,-35 1 5,17 0-2,-17 17 3,-1 0-4,19-17 3,-19-18-2,-17 17 1,18 19 0,0-36 0,-1 35 0,1 0 1,0 1-1,-1 16 0,-17 1 0,18-17-1,-18 34 2,0-17-2,0 18 3,0-36-4,0 18 5,0-35-6,0 17 5,0 18-5,-35-18 6,35-17-5,-36 35 3,1-18-3,17 0 4,-17 0-3,17 1 1,-34 17 0,16-36 0,-34 36 0,17-18 1,-35 1-2,-1 17 1,-34 17 0,17-35 0,-35 36 0,35-36 0,0 36 1,53-54-2,-35 1 2,-18 35-2,71-35 3,17-18-4,1 0 3,-1 0-2,1 0 3,-19 17-4,19-17 11,-1 0-9,0 0-1,-35 18 1,36-18 1,-19 0-2,1 35 1,0-35 16</inkml:trace>
    </iact:actionData>
  </iact:action>
  <iact:action type="add" startTime="151368">
    <iact:property name="dataType"/>
    <iact:actionData xml:id="d29">
      <inkml:trace xmlns:inkml="http://www.w3.org/2003/InkML" xml:id="stk29" contextRef="#ctx0" brushRef="#br0">11112 11589 0,'0'-18'93,"-17"18"-83,-1 0-3,-52 0 2,-1 0-2,1 0 0,-36 0 1,18 0 1,-36 0-2,-52-18 1,17 1 1,71 17-1,0-18-1,17-17 3,36 17-4,-1 1 4,1-1-4,35-17 10,0-18-6,0 18 7,0-18-12,0 35 5,0-35-2,0 35 0,0-52-1,0 52 1,0-17 0,0 17 0,0 1 0,0-19 0,0 19 0,0-19-1,0 1 3,53-18-4,0 0 3,18 0-2,-1 1 2,36-19-1,-36 36 1,1-1-3,35 1 4,-53 35-4,-36-18 5,72 18-5,-19 0 3,1 0-1,-18 0 0,-36 0-2,19 0 3,-1 36-2,-18-19 0,1 36 2,0-17 1,-1 17-2,19 17-1,-19-52 1,1 35-1,-18 0 1,0-36 1,18 1-1,-18-1-1,0 19 10,0-19-8,0 1 24,0 17-18,-18-35-1,0 18-6,1-18 9,-19 0 8</inkml:trace>
    </iact:actionData>
  </iact:action>
  <iact:action type="add" startTime="152946">
    <iact:property name="dataType"/>
    <iact:actionData xml:id="d30">
      <inkml:trace xmlns:inkml="http://www.w3.org/2003/InkML" xml:id="stk30" contextRef="#ctx0" brushRef="#br0">16298 11412 0,'-17'0'3,"-1"0"21,0 0 2,-35 18-12,18 17 2,18-17-8,-1-18 0,-17 18 0,-1-1 1,-17 1-1,18-1-1,-18-17 2,36 0-2,-54 0 2,1 0-2,52 0 3,-53 0-3,36 0 4,17 0-7,-17 0 7,0-17-3,17-1-1,1 1-1,-1 17 3,-17-18-1,-1-17 0,-17-1 0,-35-34-1,-18 35 2,1-36-1,34 53 0,36-17 0,-1 17 0,1 1 1,0-19 16,17 19-18,1-36 8,17 35 0,0-17-6,0 17-2,0 1 20,0-19-23,0 19 13,0-1-8,0 1 7,0-1-9,0-17 1,35-1 0,18 1 0,-36 17 0,19-34 0,-1 52 1,0-36-2,1 1 2,17 0-2,-1-1 2,-16 1-2,-1 35 3,-17 0-4,35-35 4,17 17-4,-52 18 5,52 0-5,1-17 2,17 17 0,-17 0 1,17 0-2,-18 0 1,19 0 0,-37 0 0,19 0 1,-18 0-1,-18 0 0,36 0-1,-18 17 1,0 1 2,35 17-3,-53-17 0,-17-1 3,52 19-4,-34-1 3,16 0-3,1 1 5,0-1-5,-35-18 3,35 1-3,-36 0 3,1-1-2,-18 1 3,18-18-3,-18 18 2,17 17 5,-17 18 11,0 0-9,0-18-8,-35 18 0,-18 0-1,18 0 3,17-36-4,-70 36 4,53-35-3,-18 0 1,18-18-1,-18 17 9,35 1-5</inkml:trace>
    </iact:actionData>
  </iact:action>
  <iact:action type="add" startTime="177257">
    <iact:property name="dataType"/>
    <iact:actionData xml:id="d31">
      <inkml:trace xmlns:inkml="http://www.w3.org/2003/InkML" xml:id="stk31" contextRef="#ctx0" brushRef="#br0">16192 9666 0,'0'-18'73,"-17"18"-65,-1 0 8,1 0 9,-19 0-9,19 0-8,-1 0-1,-17 0 1,17 0-1,-17 0 3,17 0-4,-17 0 3,17 0 9,1 0-13,-1 0 11,-17 0-6,17 0-3,0 0 2,-52 0-1,-1-17 10,18-18-13,18 17 3,-18 18 0,36-18 0,-54 1 0,36 17 8,17-18-8,-17 18 0,17-18 1,1 18-1,-1 0 1,0 0-4,18-17 5,-35 17 22,17 0 14,18-18-30,-17 18 1,17-18-1,-18 1-8,0-1 24,1-17-24,-1 17 7,1-17 2,17 0-6,-18 17-6,18-17 5,-18 17-5,18-17 12,-17 0-8,17-1 15,0 1-17,0 0 10,0 17-10,0 0 1,0-17 1,0 18-2,0-1 1,0 0-1,0 1 2,0-19-2,0 19 10,0-1-8,17 18-3,1-18 5,0-34-5,17 34 25,18 0-15,-36-17-7,1 17-2,17 18 12,-17-17-13,0 17 2,17-36-1,-18 36 11,19-17-11,17 17 10,-18 0-10,-17 0 2,34 0-2,-34 0 2,35 0-2,-18 0 2,18 0-3,18 0 4,-18 0-4,17 0 4,-17 0-3,18 0 4,-18 0-6,0 0 4,-1 0-1,-16 0-1,-1 0 1,-17 0 0,-1 0 0,19 0 0,-19 0-1,1 0 2,17 0 7,-17 0-8,35 0 8,-36 0-9,1 17 9,35 1-6,-18 0 6,0-18-10,-17 17 4,0 1-4,-1-18 2,-17 18 4,18-18 9,0 17-13,-1 1 9,-17 0-10,0 17 9,0 0-7,0-17 7,18 17-10,-18 0 5,0 1-5,0-19 3,0 1-3,0 17 4,0-17-3,0 17 2,0-17-2,0-1 2,18-17-2,-18 36 2,0-19 22,0 1 0,0-1-15,0 1-6,-18 0 5,0-1-8,18 1 4,-35 17-5,35-17 9,-18-18-5,1 0-4,-1 18 5,-17 17-4,0-17 16,17-18-16,0 17 1,-17-17 0,17 0 1,1 18-1,-19-1 24,19 1 17,-1-18-42,1 0 2,-19 35 14,19-17 4,-1-18-6,0 0-6,1 18 34</inkml:trace>
    </iact:actionData>
  </iact:action>
  <iact:action type="add" startTime="180627">
    <iact:property name="dataType"/>
    <iact:actionData xml:id="d32">
      <inkml:trace xmlns:inkml="http://www.w3.org/2003/InkML" xml:id="stk32" contextRef="#ctx0" brushRef="#br0">15028 9454 0,'-17'0'175,"17"-17"-164,-18-18-4,-35-18 1,18 35-1,-18-35 2,-18 0-2,36 18 3,-18 0-5,36-18 4,-1 35-1,-17 0 0,35-17 0,0 17 0,-18 1 17,18-1-18,0 1 18,-18-1-18,18 0 9,-17 1-7,17-1-2,0-17 33,0 17-32,0 0 8,0-17-8,0 18 1,0-1-2,0-17 1,0-1-1,0 1 2,0 17-2,0 1 2,0-19-1,0 19 1,0-18-3,0 17 4,0-17-4,0-1 4,0 19-3,0-1 2,0 0-2,0 1 3,0-1-5,0-17 6,0 17-5,0 1 4,0-19-5,17 19 6,1-19 3,-18 19-6,18-1 0,-1-35 8,1 36-8,0-1 0,-1 0 0,18-17 0,-17 17 0,17-17 0,-17 0 0,0 17 1,-1 18-1,1-35-1,0 17 2,-1 1-3,18-19 4,18 19-4,-17-1 4,-19 0-3,19 1 1,34-18 5,-35 17-8,36 0 0,-53-17 3,17 35 0,0-18 1,53-17-1,-35 17 0,-17 1-1,-1 17 4,35 0-5,1-18 2,-18 18 1,53-17-3,-53 17 3,17 0-1,1 0 1,-18 0-2,-18 0 2,-17 0-3,17 0 5,-18 0-5,19 17 5,17 18-6,0-17 5,-18 0-5,0-18 3,0 17 0,-17 1 1,0-18-1,-1 18 0,1-18 0,0 0 0,17 17 0,-17 1 0,-18 0 0,17 17 0,1 18 1,17 0-3,-17-53 3,52 88-2,-70-71 2,53 36-2,-18 36 3,18-54-4,-35-17 5,-18 17-6,18-18 5,-18 1-2,35 17-1,-17-35 16,-18 36-5,0-19-12,0 36 11,0-18-8,0 36 6,17-36-7,-17 1 1,0 34-2,0-17 1,0 0 0,0 0 1,0-18-2,0 18 4,0 18-7,0-54 7,0 36-6,0-35 5,0 17-3,0-17 2,0-1-2,-17 19 9,-1-1-8,-17 0 8,-1 0-8,19 1 1,-19-1-2,1 0 1,-18-35 1,-17 71-3,34-53 11,1 17-8,18-18 6,-1-17 105,0 0-103,-17 18-10,17-18 1,-17 0 0,-18 0 1,-35 0-1,0 0-1,-89 0 0,89 0 3,0 0-3,17 0 2,19 0-3,16 0 5,19 0 11</inkml:trace>
    </iact:actionData>
  </iact:action>
  <iact:action type="add" startTime="189264">
    <iact:property name="dataType"/>
    <iact:actionData xml:id="d33">
      <inkml:trace xmlns:inkml="http://www.w3.org/2003/InkML" xml:id="stk33" contextRef="#ctx0" brushRef="#br0">10001 12859 0,'18'0'30,"0"0"-14,17 0-1,18-18-6,-36 18-2,19-35 0,17 17 3,-1 1-2,-16 17 0,17-18-1,0-17 3,-36 35-3,18 0 1,18 0 0,-17 0 2,17 0-5,-18 0 6,0 0-6,0 0 6,1 0-5,-1 0 3,18 0-3,-18 0 4,36 0-4,-1 0 3,1 0-2,-18 0 2,53 0-1,-71 17 0,53-17-1,18 18 1,17 17 1,-52-17 0,17-1 1,-17-17-5,-1 0 4,18 18-2,-35-18 3,0 18-4,18-18 5,-18 0-6,0 0 4,0 0-3,17 35 3,1-35-2,-36 18 3,53-18-4,-17 0 3,17 0-2,0 0 3,0 0-4,18 0 2,-18 0 0,-17 0 1,-18 0-1,0 0-1,0 0 1,-36 0 0,19 0 1,-19 0-1,1 0 72,17 0-72,-17 0 0,35 0 0,-36 0 0,36 0 1,-18-18 5,36-17-11,-36-1 2,18 19 6,0-1-3,-18 1-2,-17 17 2,35-36 0,-35 36 1,-1-17 16,1 17 46</inkml:trace>
    </iact:actionData>
  </iact:action>
  <iact:action type="add" startTime="196172">
    <iact:property name="dataType"/>
    <iact:actionData xml:id="d34">
      <inkml:trace xmlns:inkml="http://www.w3.org/2003/InkML" xml:id="stk34" contextRef="#ctx0" brushRef="#br0">23407 12682 0,'17'0'77,"19"0"-70,34 0 2,-17 0 0,35 0 0,1 0-3,34 0 3,-35 0-1,36 0 0,-36-35-2,18 0 6,-18 35-8,-35-18 8,35 18-5,-35-17 2,18 17-4,-36 0 3,-18-18 0,19 18 1,-19 0-2,1 0 1,0 0 8,-1 0 8,19-18 9</inkml:trace>
    </iact:actionData>
  </iact:action>
  <iact:action type="add" startTime="197677">
    <iact:property name="dataType"/>
    <iact:actionData xml:id="d35">
      <inkml:trace xmlns:inkml="http://www.w3.org/2003/InkML" xml:id="stk35" contextRef="#ctx0" brushRef="#br0">24747 12594 0,'36'-17'20,"34"17"-11,18 0-2,1 0 3,-1 0-4,0 0 4,0 0-3,36 0 3,-36 0-5,0 0 6,-17 0-4,-1 0 2,-52-18-3,52 18 2,-17 0 0,-17-18 0,-1 18 0,0 0 0,-17 0 0,17 0 1,36 0-2,-54 0 1,36 0 0,0 0 0,0 0 2,0 0-3,0 0 1,0 0-1,17 0 2,1 0-1,-18 0 1,0 0-2,17 0 3,18 0-5,-17 0 6,35 0-6,-18 0 5,35 0-3,1 0 8,17 0-13,-18 0 4,19 0 3,16 0 0,-34 0-3,-36 0 2,35 0-1,-70 0 3,36 0-3,-1 0 1,18 0 0,-18 0 0,-18 0 1,36 0-2,0 36 3,-18-36-4,-35 0 3,0 0-2,35 0 3,-17 0-4,17 0 5,0 0-6,-17 0 4,-54 0-2,36 0 1,-17 0 0,-1 0 1,0 0-2,-17 0 1,17 0 0,18 0 1,0 0 22,-35 0-14,-1-18-2,1 18-6,17 0 11,0-18-15,1 18 4,-1 0-4,35 0 5,19 0-4,-1 0 5,0 0-6,36 0 4,-36 0-2,53 0 2,-35 0-2,35 0 0,0 0 2,18 0-2,-36 0 3,54 0-3,-36 0 2,-53 0-2,0 0 1,0 0 0,-17 0 0,-1 0 0,-52 0 1</inkml:trace>
    </iact:actionData>
  </iact:action>
  <iact:action type="add" startTime="207234">
    <iact:property name="dataType"/>
    <iact:actionData xml:id="d36">
      <inkml:trace xmlns:inkml="http://www.w3.org/2003/InkML" xml:id="stk36" contextRef="#ctx0" brushRef="#br0">6862 14023 0,'52'0'170,"-34"0"-164,17 0 2,18 0 0,0 0 1,-18 0-3,36 0 1,-36 0 3,1 0-3,16 0 2,-34 0-1,53 0 1,-1 0-2,-52 0 1,52 0-1,-34 0 2,17 0-2,-36 0 2,36 0-2,-35 0 4,17 0-6,36 0 4,-36 0-2,35 0 1,-17 0 11,-17 0-6,17 0-6,-36 0 2,19 0-1,-19 0-1,36 0 1,-18 0 1,18-35 0,-35 35-3,35 0 5,-36 0-5,1 0 4,35 0-3,-18 0 3,18 0-5,0 0 5,-35 0-4,35 0 3,-36 0-3,54 0 4,-36 0-4,0 0 4,1 0-3,17 0 1,-36 0 0,36 0 2,-18 0-2,1 0-2,-1 0 2,36 0 0,-19 0 8,-34 0-7,53 0-2,-18 0 3,-36 0-2,54 0 0,-1 0-2,19 0 4,-54 0-4,18 0 4,17 0-4,-52 0 4,0 0-4,17 0 11</inkml:trace>
    </iact:actionData>
  </iact:action>
  <iact:action type="add" startTime="212365">
    <iact:property name="dataType"/>
    <iact:actionData xml:id="d37">
      <inkml:trace xmlns:inkml="http://www.w3.org/2003/InkML" xml:id="stk37" contextRef="#ctx0" brushRef="#br0">11412 14129 0,'36'0'223,"17"0"-214,-1 0-3,1 0 5,0 0-6,18 0 5,-1 0-4,-17 0 3,-17 0-1,34 0-1,-35 0 2,18 0 7,-35 0-8,35 0 1,-35 0-1,34 0 9,-34 0-10,53 17 0,-54-17 2,19 0-2,-1 0 2,18 0-3,0 0 4,-18 0-4,-17 0 4,17 0-4,-17 0 4,17 0-4,-18 0 4,1 0-3,35 0 8,-35 0 1,17 0-8,-17 0 0,34 0 0,-16 0 1,-1 0-1,0 0 1,36 0-2,-54 0 1,54 0-1,-18 0 2,-18 0-2,36 0 4,-1 0-6,-17 0 5,0 0-4,18 0 5,-1 0-5,-52 0 4,52 0-5,-17 0 5,-35 0-4,53 0 4,-36 0-3,-17 0 2,34 0-2,-16 0 1,-1 0 0,18 0 0,-35 0 1,34 0-2,19 0 1,-53 0 0,35-17 0,-18 17-1,35 0 3,-17-18-3,36 18 2,-37-18-3,19 18 3,17-17-2,-35 17 3,-18 0-4,71-35 5,-18 35-6,1 0 4,-1 0-1,71 0 0,-54 0-1,54 0 1,-18 0 0,-17 0 1,-1 0-1,1 0 0,-36 0 5,-53 0-9,36 0 4,-54 0-1,1-18 9</inkml:trace>
    </iact:actionData>
  </iact:action>
  <iact:action type="add" startTime="235688">
    <iact:property name="dataType"/>
    <iact:actionData xml:id="d38">
      <inkml:trace xmlns:inkml="http://www.w3.org/2003/InkML" xml:id="stk38" contextRef="#ctx0" brushRef="#br0">20285 13741 0,'0'-18'150,"0"0"-93,0 1-41,35 17 10,-35-18 13,18 18-15,-1 0 121,1 0-120,0 0 4,-1 0-13,1 0 2,-1 0 5,1 0 33,0 18-31,-18-1 109,0 1-117,-18 0 6,0-1 17,18 1-6,-17-18 14,-1 18-39,1-1 68,17 1-36,-18 0-26,0-18 9,-17 35 7,0-35-6,70 0 431,-17 0-424,17 0-21,-17 0-7,-1 0 8,1 0 7,-1 0-15,1 0 10,0 0 58,17 0-23</inkml:trace>
    </iact:actionData>
  </iact:action>
  <iact:action type="add" startTime="245717">
    <iact:property name="dataType"/>
    <iact:actionData xml:id="d39">
      <inkml:trace xmlns:inkml="http://www.w3.org/2003/InkML" xml:id="stk39" contextRef="#ctx0" brushRef="#br0">23072 14093 0,'17'0'281,"19"0"-273,34 0-3,-17 0 4,18-17-2,-18 17 2,17 0-2,-17 0 1,35 0-1,-17 0 2,17 0-1,0 0 1,36 0-3,-19 0 2,54 0 0,-71 0 0,36 0 1,-36 0-2,0 0 3,0 0-4,1 0 4,-19 0-2,1 0 0,17 0-1,-53 0 3,36 0-5,-1 0 7,1 0-8,-53 0 7,34 0-6,-34 0 5,0 0 5,17 0-8,-17 0 19,-1 0-11,1 0-7,17 0-1,18 0 10,-18-18-9,1 18 0,-1 0 2,18 0-5,-36 0 6,36 0-5,-17 0 5,-1 0-5,53 0 4,71 0-5,-18 0 6,0 0-6,36 0 4,-54 0-2,-35 0 3,18 0-4,-71 0 2,18 0-1,-35 0 130,-1-17-121,1 17 0,17-36-9,1 36 1,-1-17 1,18 17-1,0 0 0,-18-18 0,0 18 18,1 0-19,34 0 10,-17 0-2,-35 0-8,35 0 3,-18-35-4,-17 35 5</inkml:trace>
    </iact:actionData>
  </iact:action>
  <iact:action type="add" startTime="252247">
    <iact:property name="dataType"/>
    <iact:actionData xml:id="d40">
      <inkml:trace xmlns:inkml="http://www.w3.org/2003/InkML" xml:id="stk40" contextRef="#ctx0" brushRef="#br0">28646 13758 0,'35'0'168,"-18"0"-160,-17 18 11,0 17-6,0-17-6,0 0 17,0-1-8,0 1-7,0-1 0,0 19 6,0-19-7,0 1 10,0 0-13,0-1 11</inkml:trace>
    </iact:actionData>
  </iact:action>
  <iact:action type="add" startTime="253609">
    <iact:property name="dataType"/>
    <iact:actionData xml:id="d41">
      <inkml:trace xmlns:inkml="http://www.w3.org/2003/InkML" xml:id="stk41" contextRef="#ctx0" brushRef="#br0">29351 13970 0,'35'0'88,"-17"0"-75,0 0-6,35 0 1,-18 0 1,0 0-1,36 0 0,-1 0-1,18 0 2,36 18-1,-36-18 0,36 53-1,-36-53 1,35 0 2,-35 0-1,-17 0-1,35 0-2,-36 0 3,19 0-2,-19 0 2,18 0-2,-35 0 3,0 0-4,35 0 3,-17 0-2,-1 0 3,19 0-4,-36 0 3,17 0-2,-17 0 2,0 0-1,18 0 0,17 17-1,35 1 1,-52-18 1,52 17-2,-105-17 1,52 0 0,1 0 0,-53 0-1,17 0 2</inkml:trace>
    </iact:actionData>
  </iact:action>
  <iact:action type="add" startTime="260461">
    <iact:property name="dataType"/>
    <iact:actionData xml:id="d42">
      <inkml:trace xmlns:inkml="http://www.w3.org/2003/InkML" xml:id="stk42" contextRef="#ctx0" brushRef="#br0">7708 15452 0,'18'-18'245,"-1"18"-235,19 0-4,-1 0 5,0 0-6,1 0 5,-1 0 6,0 0-10,-17 0 3,35 0-2,-36 0 1,36 0 1,-35 0-1,52 0 0,-34 0 0,-19 0 0,19 0-2,-19 0 4,19 0-4,-19 0 4,18 0-4,-17 0 4,0 0-3,17 0 3,0 0-4,1 0 4,-19 0-5,18 0 6,1 0-5,-1 0 3,0 0-1,1 18 0,34-18-1,-52 0 1,17 0 0,-17 17 1,-1-17-2,19 0 1,-19 0 8,36 0-7,-35 0 8,17 0-11,-17 0 2,-1 0 0,1 0 1,0 0-2,-1 0 3,19 0-4,-19 0 4,1 0-4,17 0 4,0 0-4,1 0 13,-19 0-12,1 0 0,17 0 0,1 0 10,-19 0-10,1 0 1,-1 0 0,19 0 1,-19 0-1,19 0-1,-19 0 1,19 0 0,16 0 8,-34 0-8,35 0-1,-18 0 6,1 0-7,-1 0 2,18 0-1,-36 0 2,54 0-3,0 0 6,-19 0-8,1 0 4,18 0 0,-1 0 0,-17 0 0,-17 0 0,17 0 0,-36 0 8,1 0-8,-1 0 159,1 0-159,0 0 10,17 0-11,-17 0 2,-1 0 16,19 0-13,-19 0 6,1 0-8,0 0-4,-1 0 6,1 0-5,17 0 7,-17 0-5,-1 0 5,19 0-6,-19 0 9,1 0-10,17 0 1,-17 0 0,-1 0 0,1 0 1,0 0 182,-1 0-181</inkml:trace>
    </iact:actionData>
  </iact:action>
  <iact:action type="add" startTime="263806">
    <iact:property name="dataType"/>
    <iact:actionData xml:id="d43">
      <inkml:trace xmlns:inkml="http://www.w3.org/2003/InkML" xml:id="stk43" contextRef="#ctx0" brushRef="#br0">12577 15487 0,'35'0'222,"0"0"-206,18 0-7,0 0 5,-35 0 19,-1 0-9,1 0-1,-1 0-15,1 0 0,17 0 2,1 0-5,-19 0 5,36 0-4,0 0 5,-18 0 5,18 0-9,-35 0 9,17 0-1,-17 0 49,0 0 25,-1 0-68,1 0-9,-1 0 18,19 0 83,-19 0-95,1 0 4,0 0-7,-1 0-5,19 0-5,-19 0 6,1 0 4,-1 0-9,19 0 19,-19 0-1,1 0 0,17 0-8,-17 0 25,0 0-33,-1 0 7,1 0-6,-1 0-2,19 0 10,-19 0-9,36 0 7,-17 0 2,-1 0-9,0 0-1,18 0 1,-35 0-1,17 0 2,0 0-2,1 0 9,-19 0-6,36 0 13,-35 0-7,-1 0-7,1 0-2,0 0 2,-1 0-2,19 0 4,-19 0-5,1 0 2,17 0 7,-17 0-7,-1 0 0,19 0 1,-19 0 7,1 0-9,0 0 10,-1 0-9,1 0 8,17 0 1,0 0-11,1 0 10,-36-18-6,35 18-3,0 0 4,-17 0 4,0 0-1,34-35-9,-34 35 7,0 0-7,-1 0 3,19 0 25,-19 0 1</inkml:trace>
    </iact:actionData>
  </iact:action>
  <iact:action type="add" startTime="266334">
    <iact:property name="dataType"/>
    <iact:actionData xml:id="d44">
      <inkml:trace xmlns:inkml="http://www.w3.org/2003/InkML" xml:id="stk44" contextRef="#ctx0" brushRef="#br0">15804 15346 0,'36'-18'295,"-1"1"-285,-17 17-5,35 0 6,-36 0-5,1 0 4,17 0-4,-17 0 4,17 0 20,-17 0-14,-1 0 0,1 0 0,0 0-1,17-18 211</inkml:trace>
    </iact:actionData>
  </iact:action>
  <iact:action type="add" startTime="274706">
    <iact:property name="dataType"/>
    <iact:actionData xml:id="d45">
      <inkml:trace xmlns:inkml="http://www.w3.org/2003/InkML" xml:id="stk45" contextRef="#ctx0" brushRef="#br0">14711 15399 0,'0'-18'54,"35"18"-12,36 0-34,-36 0-1,18 0 0,35 0 5,-17 0-8,-18 0 6,17 0-4,-17 0 3,-18 0-2,36 0 2,-18 0-2,-36 0 1,36 0 0,-35 0 9,0 0-10,-1 0 2,1 0-1,-1 0 0,36 0 0,-17 0 0,-1 0 0,0 0 0,18-35-1,-35 35 10,35-18-9,-36 18 26,19 0-28,-19 0 11,1 0-10,17-17-1,0 17 3,1 0 0,-1 0-2,0-18 1,-17 18 0,0 0 1,17 0-1,-18 0 0,19-18 0,-1 18 0,-17 0-1,17 0 2,-17 0 9,35 0-12,-36 0 3,36 0-3,-35 0 4,35 0-4,-18 0 3,0 0-2,18 0 4,18 0-6,-1 0 10,-17 0-12,0 0 3,0 0 2,0 0 1,-18 0-2,18 0 2,-35 0-2,35 0 2,0 0-1,-1 0-1,-34 0 2,17 0-2,1 0 4,17 0-6,-1 0 11,-16 0-6,52 0-3,18 0 2,-18 0-2,0 0 1,-17 0 0,-18 0-2,-18 0 3,18 0 0,-36 0-2,19 0 1,-19 0 0,1-17 9,17 17 15,-17-18-15,0 0 13,17 18-22,-17-17 9,-1 17 14,-17-18-23,18 0 11,17 1-14,-35-1 4,18 1-1,-18-36 9,35 0-11,-17 17 4,-1-34-3,-17-1 1,18 36-2,-18-18 4,0 18-3,0-18 4,0 18 4,0 17 2,0 0 3,0 1-11,-18 17 7,1-36-8,-1 19 8,0 17-7,-17 0-2,17 0 0,-17-18 3,0 1-2,0-1 0,17 0-1,-17 1 2,-18-1-2,35 18 3,-35-18-3,-17 1 2,-1-1-3,18 18 4,0 0-3,-17-18 2,-1 18-2,18 0 3,-35 0-4,35 0 3,-35 0-4,0 0 4,-18 0-1,0 0 1,18 0-1,-18 0-1,53 0 2,-35 0-1,17 0 0,-17-35 0,-18 0 0,18 35 0,18 0 1,-36-18-3,35 18 4,36 0-3,-53 0 2,35 0-2,-35 0 3,17 0-5,18 0 6,0 0-6,0 0 5,0 0-4,-17 0 4,35 0-4,-18-35 4,-18 35-5,-17-18 4,35 18-1,18 0 1,-36 0 1,1 0-5,52 0 4,-53 0-2,1 0 1,-1 0 1,36 0 7,0 0-6,-36 0-4,36 0 3,-18-17-3,18 17 4,-18 0-4,35 0 5,-52 0-6,-1 0 5,36 0-4,-1 0 6,-34 0-8,35 0 6,-1 0-3,-17 0 1,-17 0-1,35 0 3,-18 0-2,-18 0-1,18 0 2,-17 0-2,17 17 1,-18-17 1,36 0-1,-36 18-1,18-18 1,-17 0-1,52 0 2,-35 0-3,18 0 3,17 18-1,1-18 2,-18 35-5,-1-18 5,19-17-3,-1 0 1,-17 18 0,-1-18 17,19 18-18,-1-18 1,-17 17 0,0 1 8,17 0-8,-35-1 1,35 1-1,1 0 1,-1-1-2,-17 19 2,35-19-3,-18 18 4,18-17-4,0 0 4,0 17 7,0-17-11,-17-1 3,17 19-2,0-19 1,0 1 0,-36 52 0,19-17 8,17-17-9,0-1 2,0-18-1,0 19 0,0-19-1,0 19 2,0-1 7,0-17-8,0 17 9,0-17-11,17-18 3,1 17 7,-18 1 8,18 17 15,-1-17-22,-17-1-10,0 1 17,18 0 2,-1-36 117</inkml:trace>
    </iact:actionData>
  </iact:action>
  <iact:action type="add" startTime="278604">
    <iact:property name="dataType"/>
    <iact:actionData xml:id="d46">
      <inkml:trace xmlns:inkml="http://www.w3.org/2003/InkML" xml:id="stk46" contextRef="#ctx0" brushRef="#br0">23707 12788 0,'-18'0'6,"0"-17"4,1-1 7,-1 18 13,18-18-11,-35-17-13,17 35 0,18-18 3,-53-35-2,36 53 2,17-17-2,-36-18 1,1-1 0,17 19 0,-34-36 0,34 17 0,-17 1 2,-1 17-2,19-34 0,17 34-1,-18-17 2,0 17-2,1-17 2,17 17-3,0-17 5,-18 0-4,18-1 2,0 1-3,0 17 4,0-35-4,0 18 3,0 0-2,0 0 1,18-54 0,17 54 2,-17-18-2,52-17-1,-52 17 0,17 17 1,0 1 1,18-18-2,0 0 0,0 0 1,18-17 1,-36 52-2,53-35 2,-17 18-2,-1 17 2,36-52-2,-71 52 2,54 1-2,16-19 3,-34 19-3,-18 17 3,70-18-5,-34 18 4,34-18-2,36-35 3,-53 53-4,-1-17 3,37-1-2,16 18 1,-34-17 0,-1-36 1,18 53-1,18-18 0,-35 0-1,-1 18 2,18-17-1,-17 17-1,52 0 3,0 0-3,-17 0 2,18 0-1,-1 0 1,0 0-3,36 0 3,-36 0-2,36 53 5,-71-53-8,0 0 7,36 0-5,-54 0 2,1 0-2,17 0 3,-18 0 0,-35 0-2,36 0 2,-18 17-3,-18 1 2,35 0 1,36 52-1,0-52 1,53 52-1,-36-52 0,0 35-1,71 17 0,-35-52 3,-36 17-4,1 36 4,17-36-4,-71 18 4,1-18-3,-18-17 2,-36 17-3,18-17 4,-52 0-4,34-1 4,1 36-4,-36-35 2,36-1 1,-54 1-1,18 17-1,1-17 2,52 52-1,18-34 1,88 87-2,17 1 2,36 17-2,0 0 2,-70-35 0,52-18-3,-229 0 3,0-70-3,0 17 5,0-17-4,-71-18 97,-52 0-97,-36 0 1,18 0 1,-71 0-1,18 0 0,-17 0-1,34 0 1,1-18 0,-36 0 1,54 1-3,-19-1 6,18-35-7,36 18 5,35 17-4,17-35 3,54 53-1,-19 0 0,19 0 65,-19 0-67,19 0 19,-1 0 191,-35 0-207</inkml:trace>
    </iact:actionData>
  </iact:action>
  <iact:action type="add" startTime="295084">
    <iact:property name="dataType"/>
    <iact:actionData xml:id="d47">
      <inkml:trace xmlns:inkml="http://www.w3.org/2003/InkML" xml:id="stk47" contextRef="#ctx0" brushRef="#br0">23936 12771 0,'-18'0'37,"-17"0"-12,17 0-9,1 0 2,-19 0-3,1 17 1,-18 1-9,0-1 2,18 19-2,-71-1 3,36 18-4,-36-18 5,18 36-5,-1-36 4,54 0-5,-71 1 14,36 17-17,-18-36 1,-1 18 5,-34 36 2,52-53-4,-17 17 4,0 0-2,35-17 0,-53 52-1,53-52 2,-35 17-1,35 1-1,0-36 2,-35 35-1,0-18 0,-18 19-1,-17-1 3,17-17-4,-18 35 3,1-18-2,-1-17 2,-34 87-3,-1-52 4,0 0-4,0 35 4,1-35-4,-19 35 5,18-70-5,-17 53 3,-18-18-3,18 17 2,-36-35 1,18 36-1,-18-18-1,89-18 2,-36 18-1,71-35 0,-18 17 0,53-17 0,0-1 0,-17 1 0,52-18 1,-17 0-2,-18 35 2,18-17 8,17-18 2,36 0 191,34-18-199,-34 1-6,88-36 6</inkml:trace>
    </iact:actionData>
  </iact:action>
  <iact:action type="add" startTime="296245">
    <iact:property name="dataType"/>
    <iact:actionData xml:id="d48">
      <inkml:trace xmlns:inkml="http://www.w3.org/2003/InkML" xml:id="stk48" contextRef="#ctx0" brushRef="#br0">18750 14552 0,'-18'0'231,"-34"0"-223,-1 18 0,17-1 0,1 1 0,0 0 7,17-18-6,1 35-1,-1-35 0,-17 18 199,35-1-197,-36 1-4,-17 17 4,36-17-4,-18-18 4,-1 35-5,1-17 5,17-1 13,71-17 161,-35 0-175,35 0-3,0 36 4,17-36-4,-17 0 4,0 17-4,0-17 4,0 18-4,-35-18 2,-1 0 0,1 0 0,35 17 0,-18 19 32,-17-36-31,-1 0-2,19 0 2,-19 17-1,1-17 2,17 0 6</inkml:trace>
    </iact:actionData>
  </iact:action>
  <iact:action type="add" startTime="301391">
    <iact:property name="dataType"/>
    <iact:actionData xml:id="d49">
      <inkml:trace xmlns:inkml="http://www.w3.org/2003/InkML" xml:id="stk49" contextRef="#ctx0" brushRef="#br0">14376 15452 0,'-18'0'77,"-35"0"-68,35 0-2,-52 0 1,17 0 0,0 0 1,0 0-2,-17 0 2,-19 0-2,19 0 2,-18 0-1,52 0 1,-34 0-3,-18-53 5,35 53-5,0 0 3,-18-18-2,18 18 2,18-18-2,-53-17 5,53 18-9,-1-1 5,-17 0 0,36 1 9,-1 17-9,18-18 24,0 0-22,-35 1 8,17-1-11,18 0 0,-17 1-1,17-1 4,-36-17-5,19 17 6,17-17-6,0 0 6,0 17-5,0-35 3,-18 0-2,18 0 2,0 0-3,-35-17 3,35-1-2,-18 1 1,18 52 0,0-52 2,0 52-2,0-17-2,0 17 2,0 0 0,0-17 1,35 0 0,1-1-1,-1 19-2,-35-1 6,35-17-8,18 0 8,0-1-7,-18 36 4,18-17-3,0-19 6,18 19-8,17-1 6,-35 18-3,35-35 0,-17 17 2,17 18-2,35-35 1,36 17 1,-53 18-1,53 0 0,-1-35-1,-52 35 2,18 0-1,-1-18 1,-52 18-1,-1-17-1,-52 17 2,35 0-2,-18 0 2,0 0-2,-17 0 2,0 0-3,-1 0 4,1 0-3,0 0 3,17 0-5,-18 0 5,1 0-4,17 0 4,1 0-4,-19 17 26,19 19-7,-36-19-16,17 19-2,1-1 1,-18 0 0,35 0 2,-17-17-5,-1 35 4,-17 0-2,18-18 4,0 0-6,-18 18 6,17-17-5,-17-1 4,0 0-4,18 36 3,0 17-3,-1-17 3,1-36-2,-18 53 2,0-35-1,0-35 0,0 34 0,0-34 0,0 35 8,-18-35 7,-17 17-6,17-17 7,-17-18-8,17 17-6,1 1 6,-19-18-11,19 0 11,-18 0-5</inkml:trace>
    </iact:actionData>
  </iact:action>
  <iact:action type="add" startTime="303296">
    <iact:property name="dataType"/>
    <iact:actionData xml:id="d50">
      <inkml:trace xmlns:inkml="http://www.w3.org/2003/InkML" xml:id="stk50" contextRef="#ctx0" brushRef="#br0">8555 17022 0,'17'0'198,"19"0"-166,-19 0 16,1 0-8,0 0-29,-1 0 5,19 0-11,-19 0 4,1 0-2,0 0 2,-1 0-2,18 0 9,-17 0-15,17 0 5,-17 0 2,17 0 1,1 0-1,-19 0-1,36 0 2,-18 0-2,18-18 2,-35 18-2,35 0 2,-36 0-2,36 0 5,-35 0-8,17 0 5,1 0-2,-1 0 2,0 0-2,-17 0 4,17 0-3,-17 0-1,17 0 0,-17 0 1,-1 0 0,36 0 0,-35 0-1,35 0 1,-18 0 1,0 0-1,36 0-1,-18 0 3,0 0-1,0 0-3,-18 0 3,0 0-2,0 0 3,36 0-5,-53 0 7,52 0-6,-17 0 3,35 0-3,-70 0 6,52 0-8,1 0 5,-36 0-3,36 0 1,-18 0 2,0 0-1,0 0 0,0 0 0,-18 0 0,18 0 0,-36 0 0,36 0 0,-17-18 8,16 1-8,-16-1 1,34-17-1,-34 17-1,-1 18 3,18-18-3,-36-17 2,54 0-2,-53 17 3,-1 1-4,19-19 4,-36-17 7,17 53-12,-17-53 3,18 18 0,-18 0 0,17 17 0,1-17 0,-18 0 0,0-1-1,18 1 3,-18 18-3,17-36 1,-17 35 0,0-53 1,0 54-1,0-36 1,0-18-3,0 54 3,0-36-2,0 17 1,0 1 1,0 0 0,0 17-3,0-35 3,0 36-3,-17-1 4,-1-17-3,-17 0 1,0 17 0,17 0-1,-17 18 2,-1-17-1,1-1 0,-71-17 0,36 17 1,34 0-2,-34 1 1,-54 17 0,19-36 0,16 36-1,-52-35 2,35 35-2,18 0 2,0 0-1,-35 0 1,34 0-2,1 0 2,0 0-3,17 0 6,36 0-7,-35 0 4,-1 0-3,36 0 3,-53 18-1,17-1 0,18 1 8,-17 17-7,34-17-2,1 0 2,-18-1-2,18 1 1,17 0 0,-35-1 1,18 1-2,-18 17 2,35-17-2,1-18 2,-36 17-2,35 19 2,-17-19-3,-18 1 10,18 0-2,-1 35-9,1-53 1,-18 52 1,0-16 2,0 17-2,0 0 3,18-1-4,0-16 3,0 34-1,-1-52-1,19 17 2,-19 36-1,1-1 0,35-34 1,0 34-2,0-52 1,0 52 0,0-17 1,0-17 0,0 16-4,35-16 8,-17-1-9,0 0 6,17 1-5,0-1 6,1-17-6,-19-18 5,1 0 4,-1 0 163</inkml:trace>
    </iact:actionData>
  </iact:action>
  <iact:action type="add" startTime="310442">
    <iact:property name="dataType"/>
    <iact:actionData xml:id="d51">
      <inkml:trace xmlns:inkml="http://www.w3.org/2003/InkML" xml:id="stk51" contextRef="#ctx0" brushRef="#br0">13070 16827 0,'-17'-17'62,"34"17"35,19 0-77,-19 0-15,36 0 4,-17-18-3,16 1 4,-34 17-5,53 0 4,-18 0-1,-18 0 1,35 0-3,19 0 3,-19 0-2,18 0 2,-35 0-1,0 0 0,0 0 0,18 0 0,-54 0 0,54 0 9,-54 0-10,36 0 2,0 0 8,-17 0-2,16 0-9,1 0 11,-35 0-8,35 0-3,-35 0 4,-1 0-4,54 0 4,-54 0-4,19 0 3,-1-18-2,18 18 1,-18 0 0,18 0 0,-18-18 0,18 18 1,18-17-1,-1 17-1,1-36 2,-36 36-2,36-17 3,-18 17-3,0 0 2,0 0-3,17 0 6,-35 0-8,1 0 6,34 0-4,-35 0 4,18 0-3,18 0 1,-18 0 0,17 0 1,1 0-2,35 0 2,-53 0-2,35 0 1,-18 0 0,-17 0 1,18 0 1,-18 0-5,-18 0 3,-17 0 0,-1 0 1,19-18-2,-19 18 8,1 0-5,0 0 6,17 0 1,-17 0-12,34 0 11,-16 0-7,34 0-2,1 0 3,17 0-4,-17 0 2,-36 0 1,35 0-2,1 18 1,-36-18 1,1 0 0,-19 0-2,1 0 138,-1 0-137,1 0-1,0 0 3,35 0-2,-18 0-2,18 0 2,17 0 0,1 0 1,-18 0-2,35 17 1,-53-17-1,1 18 3,17-18-4,-36 0 4,18 0-4,-17 0 5,0 18 10,17-18 20,-17 0-8,-1 0-8,1 0 62,0 17-77,-1-17-6,36 18 13,-18 0-8,18-18-3,18 17 5,-18 1-2,-18-1-3,-17-17 10,-1 18 63</inkml:trace>
    </iact:actionData>
  </iact:action>
  <iact:action type="add" startTime="318469">
    <iact:property name="dataType"/>
    <iact:actionData xml:id="d52">
      <inkml:trace xmlns:inkml="http://www.w3.org/2003/InkML" xml:id="stk52" contextRef="#ctx0" brushRef="#br0">17551 17410 0,'0'35'104,"0"-18"-96,17 1 10,-17 0-12,0 17 10,18-17-8,17 35 0,-35-36 1,0 1-2,0 17 2,0-17-2,0 17 4,0-17-6,0-1 4,-17 1 8,34-36 111</inkml:trace>
    </iact:actionData>
  </iact:action>
  <iact:action type="add" startTime="319751">
    <iact:property name="dataType"/>
    <iact:actionData xml:id="d53">
      <inkml:trace xmlns:inkml="http://www.w3.org/2003/InkML" xml:id="stk53" contextRef="#ctx0" brushRef="#br0">18574 17410 0,'0'17'62,"0"36"-53,0 0 6,0-35-6,0 35-1,0 0-1,0-18 1,0-18 2,0 19-4,0-1 3,0-17-1,0-1 1,0 1-2,0 0 9,0 17 88,0-18-80,17 19 10,1-36 12,0 0-30,-1 0-9,19 0 3,-19 0-3,1 0 8,-1 0-7,1 0 0,0-18 1,35 0 15,-36 1-15,19-1 6</inkml:trace>
    </iact:actionData>
  </iact:action>
  <iact:action type="add" startTime="320966">
    <iact:property name="dataType"/>
    <iact:actionData xml:id="d54">
      <inkml:trace xmlns:inkml="http://www.w3.org/2003/InkML" xml:id="stk54" contextRef="#ctx0" brushRef="#br0">18397 17639 0,'53'0'110,"-17"0"-91,34 0-13,-17 0 2,18 0 1,17 0-1,-35 0-1,0 0 2,-36 0 7,1 0 6</inkml:trace>
    </iact:actionData>
  </iact:action>
  <iact:action type="add" startTime="321825">
    <iact:property name="dataType"/>
    <iact:actionData xml:id="d55">
      <inkml:trace xmlns:inkml="http://www.w3.org/2003/InkML" xml:id="stk55" contextRef="#ctx0" brushRef="#br0">19332 17551 0,'18'0'60,"-18"17"-51,-18 1 7,1 0 1,-1-1 78,0 1-79,1 0 58,17-1-33,-36 1-1,19-1 6,17 1 250,35 0-287,-35-1-2,35-17 1,-35 18 0,18-18 7,17 0 194</inkml:trace>
    </iact:actionData>
  </iact:action>
  <iact:action type="add" startTime="323657">
    <iact:property name="dataType"/>
    <iact:actionData xml:id="d56">
      <inkml:trace xmlns:inkml="http://www.w3.org/2003/InkML" xml:id="stk56" contextRef="#ctx0" brushRef="#br0">19738 17233 0,'18'18'41,"-1"-18"-33,-17 17-3,18 19 7,-1-36-9,1 53 8,-18-36-6,0 19 6,0-19-6,35 1 5,-17 17 13</inkml:trace>
    </iact:actionData>
  </iact:action>
  <iact:action type="add" startTime="324345">
    <iact:property name="dataType"/>
    <iact:actionData xml:id="d57">
      <inkml:trace xmlns:inkml="http://www.w3.org/2003/InkML" xml:id="stk57" contextRef="#ctx0" brushRef="#br0">20144 17268 0,'-18'18'29,"18"17"-19,-53 36-4,0-1 2,18 1 0,17-36 0,1 18 1,-36 18-1,53-36-1,-18-35 1,0 35 0,18 1 0,0-19 9,0 19-8,-17-36 8,17 17 77,0 1-85,-18-18 1</inkml:trace>
    </iact:actionData>
  </iact:action>
  <iact:action type="add" startTime="325386">
    <iact:property name="dataType"/>
    <iact:actionData xml:id="d58">
      <inkml:trace xmlns:inkml="http://www.w3.org/2003/InkML" xml:id="stk58" contextRef="#ctx0" brushRef="#br0">19967 17639 0,'0'-18'31,"35"18"57,-17 0-56,17 0-5,-17 0-23,17 0 6,1 0 6,-19 18 56,-17 0-33,0-1-31,0 1 1,0 17 8,-17-17-8,-1-1 12,0 19-6,18-19 106,-17-17-97,34 0 183,19 0-197,-19 0 69,1 0-48,0 0-23,-1 0 1,1 0 0,17 0 15</inkml:trace>
    </iact:actionData>
  </iact:action>
  <iact:action type="add" startTime="327458">
    <iact:property name="dataType"/>
    <iact:actionData xml:id="d59">
      <inkml:trace xmlns:inkml="http://www.w3.org/2003/InkML" xml:id="stk59" contextRef="#ctx0" brushRef="#br0">25665 17092 0,'52'0'135,"37"0"-126,17 0 0,105 0-3,18 0 5,107 0-6,52 0 5,106 0-4,35 0 2,-106 0 0,71 0 0,-212 0 0,36 0 2,-71 0-4,-71 0 2,-141 0 0,18 0 0,-35 0 233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0T02:30:03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82">
    <iact:property name="dataType"/>
    <iact:actionData xml:id="d0">
      <inkml:trace xmlns:inkml="http://www.w3.org/2003/InkML" xml:id="stk0" contextRef="#ctx0" brushRef="#br0">13829 2681 0,'0'-18'157,"-35"36"-148,35 0-1,-36 35-1,1-18 2,0 0 0,-18 18-3,53-35 4,0 17-4,-18-17 10,18-1 73,0 1-73,-17 0 0,-1 17 1,18-17-9,-18-1 8,1-17-8,-1 53 0,0-35-2,1-18 74,-1 35-56,18-17-15,-35-1-2,35-52 187</inkml:trace>
    </iact:actionData>
  </iact:action>
  <iact:action type="add" startTime="8869">
    <iact:property name="dataType"/>
    <iact:actionData xml:id="d1">
      <inkml:trace xmlns:inkml="http://www.w3.org/2003/InkML" xml:id="stk1" contextRef="#ctx0" brushRef="#br0">13494 2716 0,'17'-17'86,"1"17"-46,0 0-32,-1 35 0,1 18 10,0-35-13,-18 17 6,0-18-6,17 54 12,1-71-7,-18 18 5,17-1-8,-17 1 1,18 17 56,-18-17-56,18 0 0,-1-1 3,-17 1-7,18-18 13,-18 17 151,0 1-88</inkml:trace>
    </iact:actionData>
  </iact:action>
  <iact:action type="add" startTime="10382">
    <iact:property name="dataType"/>
    <iact:actionData xml:id="d2">
      <inkml:trace xmlns:inkml="http://www.w3.org/2003/InkML" xml:id="stk2" contextRef="#ctx0" brushRef="#br0">13335 2381 0,'18'0'48,"-1"0"-38,19 0 4,34 0-8,-17 0 2,35 0 0,-35 0 0,18 0 0,-18 0 1,-18 0-2,18 0 1,-36 0 1,19 0-2,-19 0 1</inkml:trace>
    </iact:actionData>
  </iact:action>
  <iact:action type="add" startTime="11309">
    <iact:property name="dataType"/>
    <iact:actionData xml:id="d3">
      <inkml:trace xmlns:inkml="http://www.w3.org/2003/InkML" xml:id="stk3" contextRef="#ctx0" brushRef="#br0">14076 2840 0,'17'0'176,"54"0"-167,-36 0-3,36 0 4,-18 0-4,0 0 3,0 0-3,0 0 3</inkml:trace>
    </iact:actionData>
  </iact:action>
  <iact:action type="add" startTime="11991">
    <iact:property name="dataType"/>
    <iact:actionData xml:id="d4">
      <inkml:trace xmlns:inkml="http://www.w3.org/2003/InkML" xml:id="stk4" contextRef="#ctx0" brushRef="#br0">14781 2769 0,'0'18'13,"0"17"-4,0 18-2,-17 35 3,-1 1-3,-17 16 1,17-16-1,1 34 1,17 0 1,0-34-2,-18 17 2,18-54-1,0 19 0,0 0-1,0-54 2,0 1-2,0-1 3,0-69 85,0-19-85,0 18 0</inkml:trace>
    </iact:actionData>
  </iact:action>
  <iact:action type="add" startTime="12776">
    <iact:property name="dataType"/>
    <iact:actionData xml:id="d5">
      <inkml:trace xmlns:inkml="http://www.w3.org/2003/InkML" xml:id="stk5" contextRef="#ctx0" brushRef="#br0">14764 2681 0,'0'53'61,"0"-18"-53,0 1-1,0 16 1,0-34 1,17 35-2,-17-35 2,0-1-1,18-17 0,-18 18 9,18-18-11,-1 0 11,1 0-8,0-18-2,17-17 4,0 0-7,-17-1 7,-1 19-5,1-18 4,0 17-4,-18-17 5,17 17-2,-17-17-6,18 52 223,-18 1-217,0 17-3,0 18 2,0 0 0,0-18 2,0 18-5,0 0 7,0-35-7,0 35 3,0-36 0</inkml:trace>
    </iact:actionData>
  </iact:action>
  <iact:action type="add" startTime="14025">
    <iact:property name="dataType"/>
    <iact:actionData xml:id="d6">
      <inkml:trace xmlns:inkml="http://www.w3.org/2003/InkML" xml:id="stk6" contextRef="#ctx0" brushRef="#br0">11959 3528 0,'18'0'198,"-1"0"-189,72 0-2,-1 0 2,88 0-3,1 0 4,34 0-4,19 0 4,17 0-3,17 0 1,18 0-1,18 0 5,18 0-8,-36 0 5,35 0-1,-70 0-1,-17 0 2,-1 0 0,-70-18-2,-18 18 1,-53 0 0,-35 0 0,0 0 0,-36 0 9</inkml:trace>
    </iact:actionData>
  </iact:action>
  <iact:action type="add" startTime="15575">
    <iact:property name="dataType"/>
    <iact:actionData xml:id="d7">
      <inkml:trace xmlns:inkml="http://www.w3.org/2003/InkML" xml:id="stk7" contextRef="#ctx0" brushRef="#br0">13864 3986 0,'18'-17'23,"-1"17"51,19 17-59,-19 1 10,1 0-18,0 17 12,-18-17-15,0-1 6,0 1-4,0-1 4,0 19 7,0-19-12,0 1 20,0 17-10,0-17 35,0 0-42,0-1 25,-36 1-28,1-18 35,17 0 17,1 0-48,-1 0-3,18-53 18,-17 35-20,17-17 8,0 17-3,0 1-1,-18 17-1,18-36 1,0 19 18,0-1-20,0 1 11,0-1-1,0 0 1,0 1-5,0-1-9,0 0 5,0 1 9,0-19-10,0 19 26,0-1-16,18 1 0,17-1-12,-18 0 4,1 18-2,17-17 1,18-1 9,-35 18-12,17 0 6,0 0-5,-17-18 4</inkml:trace>
    </iact:actionData>
  </iact:action>
  <iact:action type="add" startTime="17000">
    <iact:property name="dataType"/>
    <iact:actionData xml:id="d8">
      <inkml:trace xmlns:inkml="http://www.w3.org/2003/InkML" xml:id="stk8" contextRef="#ctx0" brushRef="#br0">14552 3810 0,'18'18'27,"-36"17"-23,0 0 5,-34 18-3,16 18 4,-17 34-4,18-34 3,-36 70-1,36-88 0,-35 18 0,-19-1 0,19 18 1,17-52-1,0 17 1,-17 17-3,34-35 3,1 1-2,35-19 2,-35 19-2,35-54 130,17 0-121,-17 1-8,18-19 2,17 1-2</inkml:trace>
    </iact:actionData>
  </iact:action>
  <iact:action type="add" startTime="17913">
    <iact:property name="dataType"/>
    <iact:actionData xml:id="d9">
      <inkml:trace xmlns:inkml="http://www.w3.org/2003/InkML" xml:id="stk9" contextRef="#ctx0" brushRef="#br0">14517 4198 0,'0'18'39,"0"-1"-31,0 19-1,0-1 1,0 0 0,0 0 0,0 18 0,0-17 1,0 17-2,35-1 1,-17 1 1,-18 0 9,17-17-13,-17-19 6,36 18-5,-19-17 18,1-18 72,17-18-88,-17-17 0,-18 0 0,0 0 0,17-18 0,-17-18 0,36 36 0,-36 0 0,0-18 1,17 17-2,-17 19 2,0-18-3,0-1 3,18 1-2,-18 17 9,18-17-6,-18 0 6,35-1-1,-35 1 0,0 18-7,0-1 56,0 0-55,18 1-1,-18-1 9,17 0-1,-17 1-10,0-1 4,18 0-4,-1 1 20,-17-1-7,18 18 73,0 0-44,-1 0-39,1 0-3,35 0 3,-35 0-2,17 0 3,0 0-4,0 0 4,18 0-4,-17 0 3,-19 0-2,36 0 2,-35 0-1,17 0 8</inkml:trace>
    </iact:actionData>
  </iact:action>
  <iact:action type="add" startTime="19601">
    <iact:property name="dataType"/>
    <iact:actionData xml:id="d10">
      <inkml:trace xmlns:inkml="http://www.w3.org/2003/InkML" xml:id="stk10" contextRef="#ctx0" brushRef="#br0">15064 4516 0,'0'-36'144,"17"19"-135,-17-19 5,18 19 2,17-19-8,-35 19 1,18-1 8,-1 18 150,-17 35-151,0-17-8,36 0-1,-36 35 2,0-18-1,0-17 0,0 34-2,0-16 4,17-1 6,-17-17 1,0-1-12,18 1 92,0-18-81,-1 0-7,1-18-2,17-35 9,-17 0 1,-1 18-8,1 35 0,0-35-4,-18 0 5,17 35-3,1-53 9,-18 70 135,0 19-142,0-19 0,0 19 0,35-1-3,-35-18 18,0 1 71,0 0-55,0-1 0,0 19 49,0-19-66,18 1 41,-18 17-30,18-35 276</inkml:trace>
    </iact:actionData>
  </iact:action>
  <iact:action type="add" startTime="21715">
    <iact:property name="dataType"/>
    <iact:actionData xml:id="d11">
      <inkml:trace xmlns:inkml="http://www.w3.org/2003/InkML" xml:id="stk11" contextRef="#ctx0" brushRef="#br0">17268 3775 0,'0'-18'142,"0"-17"-132,18-18-1,35 18-4,0-1 4,17-17-1,1 18 0,-36 17 2,36-17 6,-53 18-11,-1-1 6,1 18 39,-1 0-36,1 18-8,0 17 2,35 35 0,-36-17 2,1 18-4,17-1 2,0-17 0,36 71 0,-36-89 0,1 36 0,-1-36 1,0 18-3,-17-53 10,17 0-6,-17 0-2,35-18 1,0-52-2,-18-1 1,0 1-2,0-36 5,-17 70-6,-18-34 4,35 17-1,-35 35 2</inkml:trace>
    </iact:actionData>
  </iact:action>
  <iact:action type="add" startTime="22963">
    <iact:property name="dataType"/>
    <iact:actionData xml:id="d12">
      <inkml:trace xmlns:inkml="http://www.w3.org/2003/InkML" xml:id="stk12" contextRef="#ctx0" brushRef="#br0">19967 3422 0,'0'35'86,"0"-17"-77,-17 52-1,17-52 0,-18 17 5,18-17-10,-18 0 5,1 17 1,17-17 1,0 17-3,-18-35 0,18 17 0,-18 19 4,18-19 19,0-34 114,0-19-135,0-34-3,18 35 3,-18-1-2</inkml:trace>
    </iact:actionData>
  </iact:action>
  <iact:action type="add" startTime="23468">
    <iact:property name="dataType"/>
    <iact:actionData xml:id="d13">
      <inkml:trace xmlns:inkml="http://www.w3.org/2003/InkML" xml:id="stk13" contextRef="#ctx0" brushRef="#br0">19967 3316 0,'35'0'254,"-35"35"-245,18 1-2,-18 17 3,18-1-4,-1 1 6,19 36-9,-1-19 8,-17-17-4,17 0 0,0 0 1,-17-35 0,17 17 0,-35-18 0,18 1 17,17-18 30,-35-18-46,0 1 95,0-36-94,0 0-5,18 0 2,-18-35 2,17 35-2,1-53 4,-18 36-6,0-19 5,35 19-4,-17 35 4,-18-18-2,17 17 1,-17 19-3,0-1 3,18 0 206</inkml:trace>
    </iact:actionData>
  </iact:action>
  <iact:action type="add" startTime="24644">
    <iact:property name="dataType"/>
    <iact:actionData xml:id="d14">
      <inkml:trace xmlns:inkml="http://www.w3.org/2003/InkML" xml:id="stk14" contextRef="#ctx0" brushRef="#br0">20955 3122 0,'0'53'72,"-53"0"-65,35 17 0,1 19 1,-18 16 0,-1 19 0,19-36 1,17 0-1,-18 71-1,18-71 2,0 0 0,0-35-2,0 36 2,0-19-2,0-17 9,18-35 122,-1-18-113,-17-18-18,0 0 1,18-34-3,0-1 5</inkml:trace>
    </iact:actionData>
  </iact:action>
  <iact:action type="add" startTime="25508">
    <iact:property name="dataType"/>
    <iact:actionData xml:id="d15">
      <inkml:trace xmlns:inkml="http://www.w3.org/2003/InkML" xml:id="stk15" contextRef="#ctx0" brushRef="#br0">21396 3545 0,'0'36'86,"0"-19"-77,0 1 7,0 17-7,0-17 9,0 0-14,0-1 7,0 1-4,0-1 16,35 1 9,-17-18-23,35 0 6,-36 0-7,36 0 8,-35 0 11,0 0-13,-1-18-7,1 1 10,-18-18 8,0 17-9,0 0 6,0-17-13,0 17 14,0 1-7,0-1 24,-18 0-8,1 1 16,-1 17-17,0 0-23,1 0 0,-1 0 9,0 0-10,1 0 18,-18 0-2,17 0 19,0 17-26,-17 1 0</inkml:trace>
    </iact:actionData>
  </iact:action>
  <iact:action type="add" startTime="26974">
    <iact:property name="dataType"/>
    <iact:actionData xml:id="d16">
      <inkml:trace xmlns:inkml="http://www.w3.org/2003/InkML" xml:id="stk16" contextRef="#ctx0" brushRef="#br0">21960 3792 0,'18'0'174,"-18"18"-164,18 0-3,-18 35 2,0-36-4,0 1 5,17 35-4,-17-36 11,0 19-9,0-19 8,0 19 8,-17-36 122,17-36-140</inkml:trace>
    </iact:actionData>
  </iact:action>
  <iact:action type="add" startTime="27741">
    <iact:property name="dataType"/>
    <iact:actionData xml:id="d17">
      <inkml:trace xmlns:inkml="http://www.w3.org/2003/InkML" xml:id="stk17" contextRef="#ctx0" brushRef="#br0">22437 3528 0,'17'0'134,"1"-18"-52,-18 53-34,0 1-39,0-1-3,0 0 5,0 1-6,0-1 13,0 18-12,0-18 3,0-17-3,18-18 115,-1 0-113,-17-18 34,0 0-28</inkml:trace>
    </iact:actionData>
  </iact:action>
  <iact:action type="add" startTime="28613">
    <iact:property name="dataType"/>
    <iact:actionData xml:id="d18">
      <inkml:trace xmlns:inkml="http://www.w3.org/2003/InkML" xml:id="stk18" contextRef="#ctx0" brushRef="#br0">22719 3069 0,'18'0'6,"17"0"5,35 18-5,-70-1 3,53 36-2,0 0 2,0 0-1,0 53 0,35-18-1,-35-17 1,-18-1 0,1-17 0,-19 18 0,1-36-1,0 18 2,17 35-1,-35-17 0,18 17 0,-18 35 0,0 36 0,0-53 1,0 17-1,0 1 0,-71-18-1,36-36 3,-1-34-4,36-1 6,-35-17-8,17-18 52,1 0-31</inkml:trace>
    </iact:actionData>
  </iact:action>
  <iact:action type="add" startTime="35265">
    <iact:property name="dataType"/>
    <iact:actionData xml:id="d19">
      <inkml:trace xmlns:inkml="http://www.w3.org/2003/InkML" xml:id="stk19" contextRef="#ctx0" brushRef="#br0">9878 2981 0,'17'0'111,"19"0"-77,17 0-27,0 0 2,-1 0-3,-16 0 3,-1 0-2,18 0 2,0 0 10,-18 18-6,0-18 18,-17 17-14,0-17-10,-1 18 10,-17 17 62,0 0-71,0 1 6,-35-1-11,17 0 4,-17 1 1,0 16 1,0 1-2,-18 0 1,17-17-1,-17 16 6,1 1-10,-1-35 6,17 0-1,19-1 1,-19 19-2,54-36 218,0 0-216,-1 0-3,19 0 5,-1 17 91,-17 1-79,-18 0 3,17-18 6,1 0-16,-1 0-10,1 0 4,0 0-2,-1 0 207</inkml:trace>
    </iact:actionData>
  </iact:action>
  <iact:action type="add" startTime="36889">
    <iact:property name="dataType"/>
    <iact:actionData xml:id="d20">
      <inkml:trace xmlns:inkml="http://www.w3.org/2003/InkML" xml:id="stk20" contextRef="#ctx0" brushRef="#br0">10089 3263 0,'18'0'167,"-18"18"-157,35-1 6,-17 1-2,0 0 19,-1-18-7,1 17-21,0 1 28,-1-18 159,-17 18-184,18-18 8,17 0 15,-17 0 10,-1 17-32,1-17-2,17 0 3,18 36-5,-35-36 12,-1 0-8,1 17-3</inkml:trace>
    </iact:actionData>
  </iact:action>
  <iact:action type="add" startTime="38275">
    <iact:property name="dataType"/>
    <iact:actionData xml:id="d21">
      <inkml:trace xmlns:inkml="http://www.w3.org/2003/InkML" xml:id="stk21" contextRef="#ctx0" brushRef="#br0">11042 3334 0,'18'35'119,"-1"-35"-104,18 18-7,1-18-1,17 0 10,-36 0 55,1 0-49,17 0-14,-17 0 6,17 0-5,-17 0-3,-1 0 0,19 0 11</inkml:trace>
    </iact:actionData>
  </iact:action>
  <iact:action type="add" startTime="39636">
    <iact:property name="dataType"/>
    <iact:actionData xml:id="d22">
      <inkml:trace xmlns:inkml="http://www.w3.org/2003/InkML" xml:id="stk22" contextRef="#ctx0" brushRef="#br0">11024 3598 0,'36'0'62,"-19"0"-31,1 0-22,17 0 0,36 0-2,-54 0 1,54 0-1,-1 0 3,-17 0-4,-35 0 4,17 0-4,1 0 11</inkml:trace>
    </iact:actionData>
  </iact:action>
  <iact:action type="add" startTime="42261">
    <iact:property name="dataType"/>
    <iact:actionData xml:id="d23">
      <inkml:trace xmlns:inkml="http://www.w3.org/2003/InkML" xml:id="stk23" contextRef="#ctx0" brushRef="#br0">19244 4498 0,'18'0'85,"105"0"-75,54 0-1,87 53-2,107 0 2,69-36-3,107-17 3,-70 0-3,-1 0 5,-53 0-6,-105 0 4,-19 0-2,-34 0 2,-71 0-2,-70 0 1,-36 0 1,-71 0-2</inkml:trace>
    </iact:actionData>
  </iact:action>
  <iact:action type="add" startTime="77348">
    <iact:property name="dataType"/>
    <iact:actionData xml:id="d24">
      <inkml:trace xmlns:inkml="http://www.w3.org/2003/InkML" xml:id="stk24" contextRef="#ctx0" brushRef="#br0">11448 9560 0,'0'18'330,"0"17"-315,-18-17 2,0-1-2,1 1-6,17 0 4,-18 35 11,0-18 1,1-35-17,17 18 0,-18 17 8,18 0 22,-17-17-29,-19-1 16,36 1 8,-17 17-26,-1 1 57,18-19-44,-18-17-17,18 18 14,-17 0-1,-1-18 0,18 17-7,-18 1-1,1-1 22,-1 1-6,-17 17 2,17-17-3,1-18-6,17 18-8,-36-1 13,19 1-6,17 0 9,-18-1-3,-17 1-5,35-1-2,-18 1 4,0-18-13,1 18 10,17-1 9,-18-17-19</inkml:trace>
    </iact:actionData>
  </iact:action>
  <iact:action type="add" startTime="97744">
    <iact:property name="dataType"/>
    <iact:actionData xml:id="d25">
      <inkml:trace xmlns:inkml="http://www.w3.org/2003/InkML" xml:id="stk25" contextRef="#ctx0" brushRef="#br0">11254 8978 0,'-36'0'68,"19"18"-58,17-1 69,-18 19-46,0-19-16,1 1 22,-1 0-15,0-1 0,1-17 8,17 18-9,-18 0-12,1-18-6,17 17 10,0 1 1,-18-1-4,-17 19 8,35-19 5,-18-17-1,18 18 1,-18 0-17,1-18 31,17 17-29,-18 1 12,0 0 11,-17 17-10,18-17-6,-1-1 15,-17 18-25,17 1 26,0-19-16,-17 19 0,35-1-2,-18-35 1,1 35 0,17-17-2,-18-1-7,1 1 18,17 0-18,-18-18 3,18 17-1,0 1-2,-18 0 1,18 17 24,-17-17-16,-1-18 2,18 17-13,-18 18 5,1 18 12,-1-53-6,0 18-5,18 0 10,0-1-13,-17-17 0,17 18 9,-36 17-10,36-17 19,0 0-19,-17-18 1,-1 52-1,-17-16 8,35-19-4,-18 19-6,-17-1 4,17-17-2,1-18 4,17 17 4,0 1 0,-18-18-7,18 17 9,-18 1-1,18 0-9,-17-18 9,-1 35 0,1 0 10,-1-17 60,18 0-69,-18-1 6,18 1-7,-17-1-8</inkml:trace>
    </iact:actionData>
  </iact:action>
  <iact:action type="add" startTime="100087">
    <iact:property name="dataType"/>
    <iact:actionData xml:id="d26">
      <inkml:trace xmlns:inkml="http://www.w3.org/2003/InkML" xml:id="stk26" contextRef="#ctx0" brushRef="#br0">10566 9825 0,'0'35'104,"0"-17"-80,0 35-16,0-36 8,0 19-8,0-1-1,0 18 4,0-18 5,0 18-11,0-18 12,0-17-10,17 0 1,36 34 5,-53-34-2,18 0-3,0-18 0,-1 35 0,1-17 9,-1-1 71,1-17-48,0 0-32,-1 0 1,1 18-3,0 0 2,-1-18 0,-34-18 48,-36-53-48,0 18 0,0 1 1</inkml:trace>
    </iact:actionData>
  </iact:action>
  <iact:action type="add" startTime="101376">
    <iact:property name="dataType"/>
    <iact:actionData xml:id="d27">
      <inkml:trace xmlns:inkml="http://www.w3.org/2003/InkML" xml:id="stk27" contextRef="#ctx0" brushRef="#br0">11924 9437 0,'0'35'85,"18"-35"-73,-18 35-8,17 1 5,1-19-2,17 36 3,-17-35 6,-18-1-7,0 19-3,0-19 3,0 1-3,0 0 4,0-1-4,0 36 11,0-35-1,0 17-6,0 0-4,0 18 4,0 0-4,0-17 4,0 16-4,-36 1 3,19 18-2,-1-71 1,18 35 0,-35 0 0,17-35 0,18 18 313</inkml:trace>
    </iact:actionData>
  </iact:action>
  <iact:action type="add" startTime="118448">
    <iact:property name="dataType"/>
    <iact:actionData xml:id="d28">
      <inkml:trace xmlns:inkml="http://www.w3.org/2003/InkML" xml:id="stk28" contextRef="#ctx0" brushRef="#br0">10354 12330 0,'-53'35'10,"35"-35"-6,-17 0 3,-18 0 2,18 0-1,0 0 0,-1 0 1,1 0-2,0 17 1,17-17 0,-35 0 0,36 0 0,-19 18 0,19-18 1,-19 0-2,1 0 2,18 0-2,-19 0 3,-34 0-4,52 0 3,-35 0-1,0 0 1,0 0-3,-17 0 4,-1 0-4,54 0 5,-36 0-5,35 0 1,0 0 1,1 0 1,-1 0-2,0 0 2,1-35-1,-1 17 0,1 18-1,17-17 2,-18-1 6,0 0 2,1 1-8,17-19-2,0 19 2,0-1-3,-18-17 6,18 17-7,0-17 4,0 17-2,0 1 8,0-19-7,0 19 1,0-1-2,0 0 1,0 1 8,0-36-8,18 53 0,17-35 0,-35 17 0,18 18 0,34-35 3,-52 17-6,53 0 4,36-35-2,-54 36 2,35-1 0,-52 18 0,53 0-3,-18-35 3,-18 35-3,-35-18 5,53 18-6,0 0 11,-18 0 1,18 0-10,0 0 1,0 0 1,17 0-1,1 0-1,17 0 1,-70 0 1,52 0-1,-52 0-1,35 0 3,-36 0-3,19 0 2,-1 18-2,53 0 2,-35-18-2,-18 17 1,1-17-2,-19 0 5,1 18-5,-18-1 10,0 19 9,0-19-18,0 1 9,0 17-7,0-17 14,0 0-15,0-1 1,0 19 1,0-1-3,0 0-1,0 18 3,0-18-2,-35 36 3,35-54-3,-36 19 2,1-1-3,17-35 5,-35 18-5,36-18 3,-1 35-3</inkml:trace>
    </iact:actionData>
  </iact:action>
  <iact:action type="add" startTime="132767">
    <iact:property name="dataType"/>
    <iact:actionData xml:id="d29">
      <inkml:trace xmlns:inkml="http://www.w3.org/2003/InkML" xml:id="stk29" contextRef="#ctx0" brushRef="#br0">9437 12277 0,'-18'0'30,"18"35"12,-17-17-28,-1-18 18,0 0 33,-17 0-56,17 0-4,1 0 5,-19 0-4,1 0 4,-18 0-4,0 0 11,-17 0-2,70-18-7,-18 18 1,-17-35-1,17 17 8,1 18-7,-1-18-1,-17 1 0,-1-19 0,19 36 1,-19-17-2,19-1 2,-18-17-3,17 35 3,-17-53-3,-1 35 3,19 18-1,-1-17 8,0-1-6,1 0-5,-1 18 3,18-17 0,-18-1 1,-17 1-1,35-1-1,-17 0 1,-19 1 0,19-1 1,-1 0 9,0 1-12,1-1 10,-1 0-7,0 1-2,1-1 2,-1 0-2,1 1 3,17-1-4,-53-35 4,35 36 5,0-1-8,1 0 11,17 1-4,0-1-6,-18 18 0,18-35 0,-18 0 9,18-18-10,0 35 1,0-17 1,0 17-1,0-35 1,0 36-3,0-1 4,0-17 5,0 17 1,0-35 1,18 35-12,0 1 6,-1-19-5,19 1 2,-19 35 9,19-17-11,-1-19 11,-18 36-1,19 0-8,-1-17-1,-17 17 2,17-18 0,18 18-2,-18-35 2,0 35-3,1-18 4,-1 0-4,-17 18 4,-1 0-4,19 0 4,-1 0-3,0-17 2,-17-1-3,52 1 5,-34 17-6,-1-18 4,-18 18-1,36 0 1,-17 0-2,17 0 1,-18-18 0,35 1 0,-17-1 0,-17 18 1,17-18-2,-18 18 1,35 0 0,-34 0 0,-1 0 0,18 0-1,-36 0 1,36 0 0,-17 0 2,17 0-3,-18-17 1,18 17-1,-36 0 3,36 0-4,-35 0 3,17 0 14,-17 0-13,0 0 12,17 0-13,-18 0-1,36 0 0,-17 0 8,-1 0-7,0 0-2,0 0 2,-17 0 8,35 0-11,-35 0 3,35 0-2,-36 0 2,36 17-2,-35-17 3,-1 0-5,19 0 5,-1 0-3,-35 18 1,35-18 1,-17 18-1,35-1 7,-18 1 2,0 0 13,-35-1-21,36 1 7,-19-1-9,1 1 2,0-18-2,-1 18 3,1-18-3,-1 0 9,1 17-8,0 1 10,17 0-4,-17-1-7,-18 1 3,0 0-3,17 17 25,-17-18-24,36 19 32,-36-19-16,0 1-13,0 0-5,0-1 3,0 1-3,0 0 7,0-1-11,0 19 16,0-19-2,0 1-1,-18-1-7,18 1 0,-18 0 0,18-1-1,-17 1 2,-1 0-1,0-1 8,18 19 0,-17-19-9,-1-17 2,0 18 8,18 17 5,-17-35-13,-1 35-2,1-17 4,-1 17 3,0-17 1,1 0-7,-1-18 1,0 17-2,1 1 2,-19-1 0,1 19 7,0-1 0,35-17-9,-18-18 4,-17 17-6,17 19 4,1-19-1,-1 1 0,0 0 0,18-1 0,-35 18-1,17-17 2,1 17 8,-18 1-11,17-1 10,0-17-7,18-1-1,-17 1-1,-19-18 0,1 35 10,17-17-9,1-1 7</inkml:trace>
    </iact:actionData>
  </iact:action>
  <iact:action type="add" startTime="136352">
    <iact:property name="dataType"/>
    <iact:actionData xml:id="d30">
      <inkml:trace xmlns:inkml="http://www.w3.org/2003/InkML" xml:id="stk30" contextRef="#ctx0" brushRef="#br0">8819 10248 0,'0'18'19,"-17"-18"-7,-1 0 4,1 0 0,-19 35-10,19-35 3,-1 0-1,-17 18 0,-18-18 0,0 0 0,18 0 1,-1 0-2,1 0 1,-18 0 1,35 0-1,-34 0 0,-1 0 0,17 0-1,-52 0 2,18 0-2,-54-53 4,-17 0-4,53 0 8,-18 18-12,53-1 1,35 19 5,-17 17-1,0-18-1,0-17 2,35 0 8,0 17-11,0 0 3,0 1-2,0-1 2,-36-17-1,36-18 10,0 18-3,0-1-8,0 19 2,0-1-2,0-17 2,0-1-3,0-16 5,18-1 2,35 0-6,-35 53 3,17-53-4,0 35 3,36 1-1,-36 17 0,18-36 0,35 19 0,18 17 1,-18-18-1,36 0 0,34-17 0,-17 0-1,53 17 1,-52 0 0,16 18 0,-34-35 1,-1 0-1,54 17 1,-54 18-4,18-17 5,-35 17-3,-18 0 4,0 0-6,-17 0 4,-18 0-2,53-36 4,-53 36-6,35 0 4,-35-17-2,17 17 2,18-18-1,1 0 0,52-34 0,-88 34-1,53 0 2,-36 1-1,18 17 0,18-36 0,-53 36 0,0 0 0,35 0-1,-17 0 1,17 0 0,0 0-1,0 0 3,-17 0-3,-54 0 2,54 0-2,-18 0 4,-35 0-7,35 18 6,-36-18-3,1 18 1,-1-18 0,36 35 1,-35-17-2,17-1 10,1 18-9,-19-17 7,18 17-7,-35-17 0,18 0 0,-18 17 0,18 18 2,-1-18-4,19 0 4,-1 36-3,-17-36 2,-18-17-1,17 0 2,-17-1 4,0 1-8,0-1 11,0 1-1,0 0-9,0-1 2,0 1 9,0 0-12,-17 35 10,-1-18 8,-17-18-18,17 1 4,18 0-2,-35 17 9,-1 0-10,1-35 10,0 18-11,17-18 2,-35 35-1,0 0 1,18-17 0,-35 17 1,-19 1-1,54-19-1,-35 1 2,52 0-1,0-18 0,1 0 0,-1 17 1,18 1 30,-35 0-23,17-18-6,18 17 94</inkml:trace>
    </iact:actionData>
  </iact:action>
  <iact:action type="add" startTime="138472">
    <iact:property name="dataType"/>
    <iact:actionData xml:id="d31">
      <inkml:trace xmlns:inkml="http://www.w3.org/2003/InkML" xml:id="stk31" contextRef="#ctx0" brushRef="#br0">12771 8890 0,'0'-18'119,"0"1"-99,0-19-13,17 1 1,18 18-3,18-36 5,0 35-4,-17-17 4,-19 17-3,36-17 1,-35 35 8,-1 0-8,1 0 90,-18 35-91,18 36 9,17-36-8,-17-35 0,-1 18 6,-17-1-3,18-17-6,0 0 4,-1 0 8,18 0-10,1 0 9,-1-17-8,-35-1 1,35 0-3,-17 1 3,0-1-1,-1 18 0,1 0 0,-18-18 1,35 1-2,-17-1 1,17 18 10,-17 0-12,-18-18 18</inkml:trace>
    </iact:actionData>
  </iact:action>
  <iact:action type="add" startTime="139529">
    <iact:property name="dataType"/>
    <iact:actionData xml:id="d32">
      <inkml:trace xmlns:inkml="http://www.w3.org/2003/InkML" xml:id="stk32" contextRef="#ctx0" brushRef="#br0">14164 8343 0,'0'35'62,"0"18"-54,-18-35 2,-17 53-3,-18-19 1,36 1 0,-19 36 1,1-54-3,35 0 3,18-35 143,-1-35-134,1 0-1,0-1-12</inkml:trace>
    </iact:actionData>
  </iact:action>
  <iact:action type="add" startTime="140219">
    <iact:property name="dataType"/>
    <iact:actionData xml:id="d33">
      <inkml:trace xmlns:inkml="http://www.w3.org/2003/InkML" xml:id="stk33" contextRef="#ctx0" brushRef="#br0">14217 8396 0,'0'18'85,"0"-1"-75,0 1-3,0 35 2,0 0-3,18-18 9,-1 18-3,1-53-7,-1 35 4,-17-17-2,0 0 3,18-1 175,0-17-177,-1 0-2,19-17 6,-1-19 0,0-34-5,-17 17 1,17 0 0,-35 35 0,18-35 0,35-17 8,-36 52-8,1 1 1,0 17-2,-18-18 3,17 0-4,1 18 20</inkml:trace>
    </iact:actionData>
  </iact:action>
  <iact:action type="add" startTime="141259">
    <iact:property name="dataType"/>
    <iact:actionData xml:id="d34">
      <inkml:trace xmlns:inkml="http://www.w3.org/2003/InkML" xml:id="stk34" contextRef="#ctx0" brushRef="#br0">15081 8220 0,'0'17'52,"-17"19"-42,-19 17-3,19-1 1,-1-34 1,0 53 0,-17-18-1,35-18 0,0 0-2,0 0 3,0-17-2,0 0 2,0-1-2,0 1 3</inkml:trace>
    </iact:actionData>
  </iact:action>
  <iact:action type="add" startTime="142027">
    <iact:property name="dataType"/>
    <iact:actionData xml:id="d35">
      <inkml:trace xmlns:inkml="http://www.w3.org/2003/InkML" xml:id="stk35" contextRef="#ctx0" brushRef="#br0">15646 8343 0,'0'-17'14,"-36"17"17,19 17-23,17 1 0,-18 17 8,0-17-8,1-1 10,17 1-10,0 0-2,0-1 34,0 1 16,17-18-32,1 0-16,17 0 1,-17 0-2,17 0 2,1 0 8,-1 0 6,-17 0-16,-18-18 9,17 18-6,-17-17 12,0-1-12,0 0 6,0 1-10,0-1 4,0-17 36,0 17-38,-35 18 8,17 0-8,-17 0 0,17 0 0,1 0 9</inkml:trace>
    </iact:actionData>
  </iact:action>
  <iact:action type="add" startTime="143282">
    <iact:property name="dataType"/>
    <iact:actionData xml:id="d36">
      <inkml:trace xmlns:inkml="http://www.w3.org/2003/InkML" xml:id="stk36" contextRef="#ctx0" brushRef="#br0">16034 8449 0,'0'18'108,"0"17"-103,0-17 12,-18-1-12,18 1 5,-18-18-4,-17 35 3,35-17-1,-17-18 1,-1 17-2,36-17 75,-1-17-76,1-1 3,17 0-3,18-17 4</inkml:trace>
    </iact:actionData>
  </iact:action>
  <iact:action type="add" startTime="144052">
    <iact:property name="dataType"/>
    <iact:actionData xml:id="d37">
      <inkml:trace xmlns:inkml="http://www.w3.org/2003/InkML" xml:id="stk37" contextRef="#ctx0" brushRef="#br0">16492 8255 0,'0'18'84,"0"-1"-73,0 1-2,0 0-3,0 17 9,0-18 75,0 1-74,0 0-1,0-1 81,0 1-70,-17 0-4,34-36 123</inkml:trace>
    </iact:actionData>
  </iact:action>
  <iact:action type="add" startTime="145052">
    <iact:property name="dataType"/>
    <iact:actionData xml:id="d38">
      <inkml:trace xmlns:inkml="http://www.w3.org/2003/InkML" xml:id="stk38" contextRef="#ctx0" brushRef="#br0">16863 8149 0,'17'-17'38,"1"17"-14,0 52-16,-18-16 0,0-19 0,17 36 1,-17-17-2,0-1 1,0-18 0,0 19 0,0-1 0,0 0 1,-35 18-2,17-35 2,-35 70-1,36-88 2,17 35-4,-18-35 3,1 18-3,-1-18 91,18-18-57</inkml:trace>
    </iact:actionData>
  </iact:action>
  <iact:action type="add" startTime="146565">
    <iact:property name="dataType"/>
    <iact:actionData xml:id="d39">
      <inkml:trace xmlns:inkml="http://www.w3.org/2003/InkML" xml:id="stk39" contextRef="#ctx0" brushRef="#br0">9543 12524 0,'-18'17'21,"18"1"820,-18 0-825,-35 17-8,53-18 0,-17 1 1,-18 0 0,17-1-1,-17 1 15,17 0 1,18 17-8,0 0 15,18-17-14,-18-1-1,35 1-8,-17-18 0,34 18 0,-34-1 8,-18 1 0,0 0 48,0 17-57,0-17 1,0-1 1,0 18-1,0 1 0,0 17 0,0-36-1,0 36 2,0-35-1,0 0 233</inkml:trace>
    </iact:actionData>
  </iact:action>
  <iact:action type="add" startTime="148673">
    <iact:property name="dataType"/>
    <iact:actionData xml:id="d40">
      <inkml:trace xmlns:inkml="http://www.w3.org/2003/InkML" xml:id="stk40" contextRef="#ctx0" brushRef="#br0">9490 13794 0,'35'-18'4,"-17"-35"1,-1 0 5,19 18-3,-1 0 2,18-18-3,-36 17 5,19 1-6,-19 0 4,19 17-1,-36 71 81,0-18-74,0 18-3,0 0 4,0-35-13,0-1 8,0 19 5,0-19 120,17 19-41,-17-19-79,18 19-9,-18-19 1,17 1 0,-17 0 9,18-18-1,0 0 7,-1 0-14,19 0-2,-19 0 3,1 0-4,17 0 27,-35-18 39,0 0-48,0 1-8,0-1-9,0 0 2,0-17 24,0 17-19,0 1 11</inkml:trace>
    </iact:actionData>
  </iact:action>
  <iact:action type="add" startTime="149837">
    <iact:property name="dataType"/>
    <iact:actionData xml:id="d41">
      <inkml:trace xmlns:inkml="http://www.w3.org/2003/InkML" xml:id="stk41" contextRef="#ctx0" brushRef="#br0">10054 13441 0,'0'-18'31,"-53"36"-24,36-18 1,-1 17 0,0 1 0,18 0 0,-35 17 1,17 0-1,1 1 0,-1-36 0,18 35-1,0-18 1,-18 1 1,1 17 8,17-17 5,-18-18-12,1 18 21,17-1-13,-36 1-13,19 0 3,17-1 1,-36 1-1,1 0 9,35-1 190,-18 1-198,1-18-2,17 17 2,0 1-2</inkml:trace>
    </iact:actionData>
  </iact:action>
  <iact:action type="add" startTime="152447">
    <iact:property name="dataType"/>
    <iact:actionData xml:id="d42">
      <inkml:trace xmlns:inkml="http://www.w3.org/2003/InkML" xml:id="stk42" contextRef="#ctx0" brushRef="#br0">10089 13070 0,'18'18'54,"0"-36"68,-1 1-114,19-19 38,-1 36 60,-35 18-90,0 0 64,0-1-73,0 1 17,0 35 8,-18-53 209,1 18-227,-1-1 187,53-17-57,-17 0-135,0 0 0,17 0-2,-18 0 2,1 0 78,0 0-80,-1 0 0,1 0 2,0 0-1,-1 0 2,19 0-3,-1 0 16</inkml:trace>
    </iact:actionData>
  </iact:action>
  <iact:action type="add" startTime="154207">
    <iact:property name="dataType"/>
    <iact:actionData xml:id="d43">
      <inkml:trace xmlns:inkml="http://www.w3.org/2003/InkML" xml:id="stk43" contextRef="#ctx0" brushRef="#br0">10530 13194 0,'0'18'23,"0"-1"-14,0 1 8,0-1-12,0 1 5,0 35-1,0-35-2,0 35 0,0-18 1,0 0-1,0 0 2,0 18 0,0-35 0,0 35-3,18 0 2,0-18 7,-1-17-6,1-18 15</inkml:trace>
    </iact:actionData>
  </iact:action>
  <iact:action type="add" startTime="155064">
    <iact:property name="dataType"/>
    <iact:actionData xml:id="d44">
      <inkml:trace xmlns:inkml="http://www.w3.org/2003/InkML" xml:id="stk44" contextRef="#ctx0" brushRef="#br0">10918 13511 0,'0'-17'25,"0"-1"-3,0-17-6,0 17-8,18 1 0,0-1-1,17 0 3,-17 18 6,-1-17-14,1 17 116,-18 17-109,0 19-3,0-19 1,0 1 2,0 17-1,0-17 9,-18 17-10,18-17 17,-17-1-15,17-34 95,0-1-96,0 0-1,17-17 1,1 0 0,0 17 0,-1-17 0,1 17 8,-1 18 113,1 0-111,17 18-13,-35 0 4,0 52-2,0-35 1,0-17 1,0 17-1,0-17 0,0 0 0,18-1 87,0-17-47</inkml:trace>
    </iact:actionData>
  </iact:action>
  <iact:action type="add" startTime="156344">
    <iact:property name="dataType"/>
    <iact:actionData xml:id="d45">
      <inkml:trace xmlns:inkml="http://www.w3.org/2003/InkML" xml:id="stk45" contextRef="#ctx0" brushRef="#br0">11377 13494 0,'0'-18'119,"18"0"-103,17 1-8,-17 17 0,-1 0 1,1 0-2,-18-18 2,18 18 16,34-17 55,1 17-64,0 0-9,35 0 1,-35 0 0,0 0 0,-35 0 1,0 0 0,-36 0 68</inkml:trace>
    </iact:actionData>
  </iact:action>
  <iact:action type="add" startTime="157689">
    <iact:property name="dataType"/>
    <iact:actionData xml:id="d46">
      <inkml:trace xmlns:inkml="http://www.w3.org/2003/InkML" xml:id="stk46" contextRef="#ctx0" brushRef="#br0">12100 13194 0,'0'35'71,"0"-17"-63,0 17-1,0 18 2,0-35-1,0 17 1,0 18-2,0-36 18,0 1 7,0 0-13,0 17-2</inkml:trace>
    </iact:actionData>
  </iact:action>
  <iact:action type="add" startTime="158554">
    <iact:property name="dataType"/>
    <iact:actionData xml:id="d47">
      <inkml:trace xmlns:inkml="http://www.w3.org/2003/InkML" xml:id="stk47" contextRef="#ctx0" brushRef="#br0">12347 13053 0,'0'53'70,"88"17"-62,-70-17 3,53 0-6,-54-18 5,71 18-2,-52-17 7,-19-19-8,-17 1 1,0-1 8,0 1-4,0 17-4,0 1-3,0-19 3,-35 36-1,35-35 2,-53 17 0,53-17-1,-17-1-2,-19 1 4,-17 0-4,36-18 3,-36 17-1,35-17 1,-17 18-2</inkml:trace>
    </iact:actionData>
  </iact:action>
  <iact:action type="add" startTime="161492">
    <iact:property name="dataType"/>
    <iact:actionData xml:id="d48">
      <inkml:trace xmlns:inkml="http://www.w3.org/2003/InkML" xml:id="stk48" contextRef="#ctx0" brushRef="#br0">13017 9454 0,'18'-35'94,"17"18"-85,36 17-3,17 0 5,0 0-4,1 0 1,16 0-1,-16 0 2,-1 0-3,-53 0 7,-17 0-10,-1 0 64,-34 17-52,-19 36-9,19-53 3,-1 53-2,-17-35 2,0-1-2,17 19 3,-17-1-4,17 18 4,0-53-4,-35 17 4,53 1-3,-35 17 2,0-35-3,17 18 11,1-18-11,17 18 100,53-1-98,17 1 1,1-1-2,-18 1 3,-1-18-4,-34 0 3,17 0 7,-52 0 104,-19 0-113</inkml:trace>
    </iact:actionData>
  </iact:action>
  <iact:action type="add" startTime="162548">
    <iact:property name="dataType"/>
    <iact:actionData xml:id="d49">
      <inkml:trace xmlns:inkml="http://www.w3.org/2003/InkML" xml:id="stk49" contextRef="#ctx0" brushRef="#br0">13353 9613 0,'0'-17'71,"53"17"-62,35 0-3,-35 0 3,-18 0-3,35 0 3,-34 0-2,-19 0 2,1 0 8</inkml:trace>
    </iact:actionData>
  </iact:action>
  <iact:action type="add" startTime="164310">
    <iact:property name="dataType"/>
    <iact:actionData xml:id="d50">
      <inkml:trace xmlns:inkml="http://www.w3.org/2003/InkML" xml:id="stk50" contextRef="#ctx0" brushRef="#br0">8696 12118 0,'-18'0'1,"1"18"4,-1-1 4,-35 18-4,35-17 4,-52 17-2,17-17 3,0 35-2,0-18-2,-17 18 2,17-18 0,35 1 1,-35-1-1,18-17 8,0-1-8,35 1 32,-18 0-14,-17-1 61</inkml:trace>
    </iact:actionData>
  </iact:action>
  <iact:action type="add" startTime="165294">
    <iact:property name="dataType"/>
    <iact:actionData xml:id="d51">
      <inkml:trace xmlns:inkml="http://www.w3.org/2003/InkML" xml:id="stk51" contextRef="#ctx0" brushRef="#br0">6297 12823 0,'-18'0'101,"18"18"-85,0 35-7,0-18-2,36 1 2,-19 16-1,19-16 2,-36-1-4,0-17 4,17-18-4,-17 53 250,0 17-240,36-35-6,-19 1-4,-17-19 3,0 1-3,18 0 67,-1-18 55,1 0-119,0-36-2,17-52 1,0 18 0,-17 52 0,0-35 0,-1 0 0,1 0 0,17-53 9,-17 53-11,17-17 3,-17 17-2,-18 35 2,0 1-2,17-1 2</inkml:trace>
    </iact:actionData>
  </iact:action>
  <iact:action type="add" startTime="166750">
    <iact:property name="dataType"/>
    <iact:actionData xml:id="d52">
      <inkml:trace xmlns:inkml="http://www.w3.org/2003/InkML" xml:id="stk52" contextRef="#ctx0" brushRef="#br0">7003 12929 0,'0'18'81,"0"17"-73,-18 18 6,18-35-6,-18 35 0,1 0 0,17 0-1,0-18 2,0-18-2,0 1 2</inkml:trace>
    </iact:actionData>
  </iact:action>
  <iact:action type="add" startTime="181268">
    <iact:property name="dataType"/>
    <iact:actionData xml:id="d53">
      <inkml:trace xmlns:inkml="http://www.w3.org/2003/InkML" xml:id="stk53" contextRef="#ctx0" brushRef="#br0">11412 12277 0,'71'0'95,"17"-18"-86,36 0-2,-36 18 3,71-17-4,-36 17 3,0-53-2,-52 53 2,-18-18-1,0 1-1,0 17 1,-36 0 17,36 0 30,-17 0-46,52 0 1,0 0-4,-35 0 4,-18 0-4,-17 0 3,-1 0 207,1 0-201,17 0 26,-17 0-33,0 0 6,35 0-6,-36 0 1,36 0-1,-35 0 8,-1 0 297,1 0-306</inkml:trace>
    </iact:actionData>
  </iact:action>
  <iact:action type="add" startTime="189921">
    <iact:property name="dataType"/>
    <iact:actionData xml:id="d54">
      <inkml:trace xmlns:inkml="http://www.w3.org/2003/InkML" xml:id="stk54" contextRef="#ctx0" brushRef="#br0">16245 11271 0,'18'0'311,"17"0"-301,1 0-3,-19 0 2,36 0-3,0 0 2,35 0-1,18 0 1,18 0-1,52 0 1,-17 0 0,17 0 0,-35 0 0,36 0 1,34 0 0,-70 0-2,71 0 1,-71 0 0,36 0 0,-54 0-1,-17 18 3,-53-18-3,-18 0 3,36 0-3,-36 0 3,0 0-4,18 0 4,-35 0-5,35 0 5,-36 0-4,1 0 3,17 0-2,-17 0 2,35 0-2,0 0 4,0 18-6,17-18 4,1 0-2,-18 35 3,0-35-2,-18 0-1,18 17 2</inkml:trace>
    </iact:actionData>
  </iact:action>
  <iact:action type="add" startTime="192921">
    <iact:property name="dataType"/>
    <iact:actionData xml:id="d55">
      <inkml:trace xmlns:inkml="http://www.w3.org/2003/InkML" xml:id="stk55" contextRef="#ctx0" brushRef="#br0">21555 10954 0,'53'0'95,"0"0"-87,17 0 0,89 0 0,53 0 1,52 0-2,1 0 2,87 0-2,1 0 2,-18 0-2,18 0 4,-88 0-6,-1 0 5,-34 0-4,34 0 6,-34 0-8,34 0 6,-35 17-2,71-17 0,-18 0-1,-17 0 1,-18 0 0,18 0 0,-71 0-1,17 0 1,-70 0 0,36 0 3,-18 0-2,-18 0-4,17 0 3,-16 0-1,-1 0 3,17 0-4,-17 0 4,36 0-4,-18 0 4,17 0-4,0 0 3,1 0-2,-1 0 4,18 0-6,18 36 3,-18-19 0,70 19 0,-34-19 0,17 36 0,17-35 0,-70-18 0,18 0 0,-89 0 2,-34 0 1,-54 0-6,-17 0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7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7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2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8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0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2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5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9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8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324D-0ED2-4A6E-BE6C-D667B51DB0D6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0D2E0-7466-428D-A4E3-895BEF64A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000" dirty="0" smtClean="0"/>
              <a:t>Lecture 10-2</a:t>
            </a:r>
            <a:endParaRPr lang="ko-KR" altLang="en-US" sz="40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1"/>
    </mc:Choice>
    <mc:Fallback>
      <p:transition spd="slow" advTm="8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" x="7677150" y="5137150"/>
          <p14:tracePt t="741" x="7683500" y="5137150"/>
          <p14:tracePt t="757" x="7683500" y="5130800"/>
          <p14:tracePt t="769" x="7670800" y="5118100"/>
          <p14:tracePt t="773" x="7645400" y="5099050"/>
          <p14:tracePt t="784" x="7556500" y="5067300"/>
          <p14:tracePt t="797" x="7296150" y="4946650"/>
          <p14:tracePt t="813" x="6661150" y="4692650"/>
          <p14:tracePt t="830" x="5949950" y="4495800"/>
          <p14:tracePt t="847" x="5372100" y="4330700"/>
          <p14:tracePt t="863" x="4959350" y="4203700"/>
          <p14:tracePt t="880" x="4660900" y="4127500"/>
          <p14:tracePt t="897" x="4514850" y="4083050"/>
          <p14:tracePt t="914" x="4489450" y="4076700"/>
          <p14:tracePt t="997" x="4476750" y="4076700"/>
          <p14:tracePt t="1005" x="4470400" y="4076700"/>
          <p14:tracePt t="1037" x="4464050" y="4076700"/>
          <p14:tracePt t="1046" x="4451350" y="4076700"/>
          <p14:tracePt t="1053" x="4438650" y="4070350"/>
          <p14:tracePt t="1064" x="4425950" y="4064000"/>
          <p14:tracePt t="1080" x="4400550" y="4051300"/>
          <p14:tracePt t="1097" x="4375150" y="4038600"/>
          <p14:tracePt t="1114" x="4343400" y="4032250"/>
          <p14:tracePt t="1130" x="4305300" y="4032250"/>
          <p14:tracePt t="1147" x="4267200" y="4025900"/>
          <p14:tracePt t="1164" x="4241800" y="4019550"/>
          <p14:tracePt t="1180" x="4222750" y="4019550"/>
          <p14:tracePt t="1197" x="4203700" y="4019550"/>
          <p14:tracePt t="1486" x="4203700" y="4013200"/>
          <p14:tracePt t="5879" x="4210050" y="4000500"/>
          <p14:tracePt t="5888" x="4229100" y="3975100"/>
          <p14:tracePt t="5895" x="4229100" y="3962400"/>
          <p14:tracePt t="5904" x="4229100" y="3917950"/>
          <p14:tracePt t="5921" x="4210050" y="3778250"/>
          <p14:tracePt t="5937" x="4064000" y="3568700"/>
          <p14:tracePt t="5954" x="3822700" y="3232150"/>
          <p14:tracePt t="5971" x="3511550" y="2819400"/>
          <p14:tracePt t="5987" x="3124200" y="2330450"/>
          <p14:tracePt t="6004" x="2692400" y="1860550"/>
          <p14:tracePt t="6021" x="2159000" y="1403350"/>
          <p14:tracePt t="6037" x="1676400" y="1028700"/>
          <p14:tracePt t="6054" x="1320800" y="806450"/>
          <p14:tracePt t="6071" x="1136650" y="698500"/>
          <p14:tracePt t="6088" x="1085850" y="666750"/>
          <p14:tracePt t="6104" x="1079500" y="660400"/>
          <p14:tracePt t="6138" x="1066800" y="660400"/>
          <p14:tracePt t="6154" x="1060450" y="660400"/>
          <p14:tracePt t="6171" x="1035050" y="654050"/>
          <p14:tracePt t="6188" x="1009650" y="641350"/>
          <p14:tracePt t="6204" x="984250" y="628650"/>
          <p14:tracePt t="6221" x="965200" y="615950"/>
          <p14:tracePt t="6238" x="927100" y="596900"/>
          <p14:tracePt t="6254" x="844550" y="552450"/>
          <p14:tracePt t="6271" x="673100" y="495300"/>
          <p14:tracePt t="6288" x="615950" y="476250"/>
          <p14:tracePt t="6304" x="577850" y="469900"/>
          <p14:tracePt t="6321" x="565150" y="469900"/>
          <p14:tracePt t="6338" x="558800" y="469900"/>
          <p14:tracePt t="6354" x="546100" y="469900"/>
          <p14:tracePt t="6371" x="514350" y="469900"/>
          <p14:tracePt t="6388" x="482600" y="463550"/>
          <p14:tracePt t="6404" x="457200" y="463550"/>
          <p14:tracePt t="6421" x="444500" y="463550"/>
          <p14:tracePt t="6439" x="438150" y="463550"/>
          <p14:tracePt t="6459" x="431800" y="457200"/>
          <p14:tracePt t="6471" x="425450" y="457200"/>
          <p14:tracePt t="6488" x="374650" y="438150"/>
          <p14:tracePt t="6504" x="342900" y="425450"/>
          <p14:tracePt t="6521" x="323850" y="419100"/>
          <p14:tracePt t="6538" x="311150" y="412750"/>
          <p14:tracePt t="6554" x="260350" y="412750"/>
          <p14:tracePt t="6571" x="190500" y="381000"/>
          <p14:tracePt t="6588" x="120650" y="368300"/>
          <p14:tracePt t="6605" x="38100" y="3365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1062037"/>
            <a:ext cx="10277475" cy="4733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7600" y="3111480"/>
              <a:ext cx="9258480" cy="2476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240" y="3102120"/>
                <a:ext cx="9277200" cy="2495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53"/>
    </mc:Choice>
    <mc:Fallback>
      <p:transition spd="slow" advTm="148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90" x="260350" y="400050"/>
          <p14:tracePt t="495" x="317500" y="488950"/>
          <p14:tracePt t="504" x="368300" y="552450"/>
          <p14:tracePt t="519" x="482600" y="685800"/>
          <p14:tracePt t="536" x="584200" y="819150"/>
          <p14:tracePt t="552" x="679450" y="952500"/>
          <p14:tracePt t="569" x="768350" y="1111250"/>
          <p14:tracePt t="586" x="831850" y="1244600"/>
          <p14:tracePt t="602" x="889000" y="1371600"/>
          <p14:tracePt t="619" x="958850" y="1492250"/>
          <p14:tracePt t="636" x="1016000" y="1600200"/>
          <p14:tracePt t="652" x="1098550" y="1708150"/>
          <p14:tracePt t="670" x="1244600" y="1854200"/>
          <p14:tracePt t="686" x="1301750" y="1911350"/>
          <p14:tracePt t="703" x="1358900" y="1962150"/>
          <p14:tracePt t="719" x="1384300" y="1987550"/>
          <p14:tracePt t="736" x="1390650" y="2000250"/>
          <p14:tracePt t="2376" x="1390650" y="2006600"/>
          <p14:tracePt t="2385" x="1377950" y="2006600"/>
          <p14:tracePt t="2393" x="1352550" y="2006600"/>
          <p14:tracePt t="2409" x="1327150" y="1987550"/>
          <p14:tracePt t="2426" x="1282700" y="1962150"/>
          <p14:tracePt t="2443" x="1225550" y="1930400"/>
          <p14:tracePt t="2451" x="1181100" y="1911350"/>
          <p14:tracePt t="2459" x="1111250" y="1879600"/>
          <p14:tracePt t="2476" x="990600" y="1828800"/>
          <p14:tracePt t="2493" x="908050" y="1809750"/>
          <p14:tracePt t="2510" x="876300" y="1797050"/>
          <p14:tracePt t="2527" x="857250" y="1797050"/>
          <p14:tracePt t="2543" x="850900" y="1797050"/>
          <p14:tracePt t="26799" x="857250" y="1797050"/>
          <p14:tracePt t="26806" x="876300" y="1797050"/>
          <p14:tracePt t="26816" x="895350" y="1797050"/>
          <p14:tracePt t="26828" x="927100" y="1797050"/>
          <p14:tracePt t="26844" x="939800" y="1797050"/>
          <p14:tracePt t="26861" x="952500" y="1797050"/>
          <p14:tracePt t="26877" x="965200" y="1797050"/>
          <p14:tracePt t="26894" x="990600" y="1797050"/>
          <p14:tracePt t="26911" x="1054100" y="1797050"/>
          <p14:tracePt t="26927" x="1130300" y="1809750"/>
          <p14:tracePt t="26944" x="1212850" y="1841500"/>
          <p14:tracePt t="26961" x="1257300" y="1854200"/>
          <p14:tracePt t="26977" x="1276350" y="1854200"/>
          <p14:tracePt t="35608" x="1289050" y="1860550"/>
          <p14:tracePt t="35616" x="1308100" y="1860550"/>
          <p14:tracePt t="35623" x="1333500" y="1879600"/>
          <p14:tracePt t="35633" x="1339850" y="1885950"/>
          <p14:tracePt t="35650" x="1365250" y="1892300"/>
          <p14:tracePt t="35667" x="1365250" y="1898650"/>
          <p14:tracePt t="35848" x="1371600" y="1905000"/>
          <p14:tracePt t="37524" x="1371600" y="1917700"/>
          <p14:tracePt t="37530" x="1371600" y="1955800"/>
          <p14:tracePt t="37538" x="1365250" y="2012950"/>
          <p14:tracePt t="37549" x="1358900" y="2070100"/>
          <p14:tracePt t="37565" x="1327150" y="2159000"/>
          <p14:tracePt t="37584" x="1320800" y="2260600"/>
          <p14:tracePt t="37600" x="1320800" y="2374900"/>
          <p14:tracePt t="37616" x="1333500" y="2444750"/>
          <p14:tracePt t="37632" x="1358900" y="2527300"/>
          <p14:tracePt t="37649" x="1358900" y="2616200"/>
          <p14:tracePt t="37665" x="1365250" y="2692400"/>
          <p14:tracePt t="37682" x="1384300" y="2781300"/>
          <p14:tracePt t="37699" x="1403350" y="2870200"/>
          <p14:tracePt t="37715" x="1416050" y="2921000"/>
          <p14:tracePt t="37732" x="1435100" y="2978150"/>
          <p14:tracePt t="37749" x="1447800" y="3016250"/>
          <p14:tracePt t="37765" x="1460500" y="3060700"/>
          <p14:tracePt t="37782" x="1466850" y="3060700"/>
          <p14:tracePt t="38481" x="1473200" y="3060700"/>
          <p14:tracePt t="38487" x="1479550" y="3060700"/>
          <p14:tracePt t="38520" x="1485900" y="3060700"/>
          <p14:tracePt t="38537" x="1492250" y="3060700"/>
          <p14:tracePt t="38545" x="1492250" y="3048000"/>
          <p14:tracePt t="38568" x="1492250" y="3035300"/>
          <p14:tracePt t="38601" x="1485900" y="3022600"/>
          <p14:tracePt t="38713" x="1485900" y="3016250"/>
          <p14:tracePt t="38728" x="1485900" y="3009900"/>
          <p14:tracePt t="38745" x="1479550" y="2990850"/>
          <p14:tracePt t="38753" x="1473200" y="2984500"/>
          <p14:tracePt t="38761" x="1473200" y="2978150"/>
          <p14:tracePt t="38771" x="1460500" y="2959100"/>
          <p14:tracePt t="38788" x="1441450" y="2927350"/>
          <p14:tracePt t="38805" x="1422400" y="2908300"/>
          <p14:tracePt t="38822" x="1409700" y="2889250"/>
          <p14:tracePt t="38838" x="1403350" y="2882900"/>
          <p14:tracePt t="38855" x="1384300" y="2851150"/>
          <p14:tracePt t="38871" x="1371600" y="2832100"/>
          <p14:tracePt t="38888" x="1358900" y="2825750"/>
          <p14:tracePt t="38905" x="1352550" y="2806700"/>
          <p14:tracePt t="38922" x="1352550" y="2800350"/>
          <p14:tracePt t="38938" x="1346200" y="2787650"/>
          <p14:tracePt t="38955" x="1339850" y="2787650"/>
          <p14:tracePt t="39034" x="1327150" y="2781300"/>
          <p14:tracePt t="39050" x="1314450" y="2781300"/>
          <p14:tracePt t="39060" x="1308100" y="2774950"/>
          <p14:tracePt t="39077" x="1301750" y="2774950"/>
          <p14:tracePt t="39081" x="1289050" y="2774950"/>
          <p14:tracePt t="40410" x="1282700" y="2774950"/>
          <p14:tracePt t="40418" x="1276350" y="2774950"/>
          <p14:tracePt t="40425" x="1270000" y="2774950"/>
          <p14:tracePt t="40450" x="1263650" y="2774950"/>
          <p14:tracePt t="40458" x="1257300" y="2774950"/>
          <p14:tracePt t="40477" x="1244600" y="2774950"/>
          <p14:tracePt t="40484" x="1238250" y="2774950"/>
          <p14:tracePt t="40501" x="1212850" y="2774950"/>
          <p14:tracePt t="40517" x="1206500" y="2774950"/>
          <p14:tracePt t="40534" x="1193800" y="2774950"/>
          <p14:tracePt t="40837" x="1187450" y="2774950"/>
          <p14:tracePt t="40844" x="1174750" y="2774950"/>
          <p14:tracePt t="40854" x="1168400" y="2774950"/>
          <p14:tracePt t="40875" x="1155700" y="2774950"/>
          <p14:tracePt t="40890" x="1155700" y="2781300"/>
          <p14:tracePt t="40901" x="1155700" y="2787650"/>
          <p14:tracePt t="40912" x="1155700" y="2813050"/>
          <p14:tracePt t="40928" x="1155700" y="2863850"/>
          <p14:tracePt t="40945" x="1155700" y="2895600"/>
          <p14:tracePt t="40961" x="1155700" y="2927350"/>
          <p14:tracePt t="40978" x="1155700" y="2952750"/>
          <p14:tracePt t="40995" x="1155700" y="2959100"/>
          <p14:tracePt t="41002" x="1162050" y="2965450"/>
          <p14:tracePt t="41012" x="1168400" y="2984500"/>
          <p14:tracePt t="41029" x="1200150" y="2997200"/>
          <p14:tracePt t="41045" x="1225550" y="3022600"/>
          <p14:tracePt t="41062" x="1282700" y="3060700"/>
          <p14:tracePt t="41079" x="1320800" y="3086100"/>
          <p14:tracePt t="41095" x="1346200" y="3098800"/>
          <p14:tracePt t="41112" x="1358900" y="3105150"/>
          <p14:tracePt t="41266" x="1365250" y="3105150"/>
          <p14:tracePt t="41290" x="1371600" y="3105150"/>
          <p14:tracePt t="41306" x="1377950" y="3105150"/>
          <p14:tracePt t="41318" x="1384300" y="3105150"/>
          <p14:tracePt t="41321" x="1390650" y="3105150"/>
          <p14:tracePt t="41338" x="1397000" y="3105150"/>
          <p14:tracePt t="41363" x="1403350" y="3105150"/>
          <p14:tracePt t="41370" x="1409700" y="3105150"/>
          <p14:tracePt t="41378" x="1416050" y="3105150"/>
          <p14:tracePt t="41398" x="1422400" y="3098800"/>
          <p14:tracePt t="41412" x="1441450" y="3098800"/>
          <p14:tracePt t="41429" x="1466850" y="3092450"/>
          <p14:tracePt t="41445" x="1492250" y="3092450"/>
          <p14:tracePt t="41462" x="1524000" y="3092450"/>
          <p14:tracePt t="41479" x="1536700" y="3079750"/>
          <p14:tracePt t="41613" x="1543050" y="3079750"/>
          <p14:tracePt t="41638" x="1549400" y="3073400"/>
          <p14:tracePt t="41662" x="1555750" y="3073400"/>
          <p14:tracePt t="41668" x="1568450" y="3067050"/>
          <p14:tracePt t="41685" x="1581150" y="3067050"/>
          <p14:tracePt t="41696" x="1593850" y="3054350"/>
          <p14:tracePt t="41713" x="1600200" y="3054350"/>
          <p14:tracePt t="41729" x="1606550" y="3048000"/>
          <p14:tracePt t="41812" x="1612900" y="3048000"/>
          <p14:tracePt t="41828" x="1619250" y="3041650"/>
          <p14:tracePt t="41971" x="1606550" y="3041650"/>
          <p14:tracePt t="41986" x="1600200" y="3041650"/>
          <p14:tracePt t="41994" x="1581150" y="3041650"/>
          <p14:tracePt t="42003" x="1574800" y="3041650"/>
          <p14:tracePt t="42013" x="1549400" y="3041650"/>
          <p14:tracePt t="42029" x="1485900" y="3041650"/>
          <p14:tracePt t="42046" x="1409700" y="3041650"/>
          <p14:tracePt t="42063" x="1346200" y="3041650"/>
          <p14:tracePt t="42079" x="1308100" y="3041650"/>
          <p14:tracePt t="42096" x="1295400" y="3041650"/>
          <p14:tracePt t="42113" x="1289050" y="3041650"/>
          <p14:tracePt t="43917" x="1295400" y="3041650"/>
          <p14:tracePt t="43925" x="1301750" y="3041650"/>
          <p14:tracePt t="43950" x="1308100" y="3041650"/>
          <p14:tracePt t="58266" x="1314450" y="3041650"/>
          <p14:tracePt t="58273" x="1320800" y="3041650"/>
          <p14:tracePt t="58281" x="1339850" y="3041650"/>
          <p14:tracePt t="58291" x="1365250" y="3041650"/>
          <p14:tracePt t="58307" x="1403350" y="3041650"/>
          <p14:tracePt t="58324" x="1473200" y="3041650"/>
          <p14:tracePt t="58340" x="1517650" y="3041650"/>
          <p14:tracePt t="58357" x="1549400" y="3041650"/>
          <p14:tracePt t="58374" x="1581150" y="3048000"/>
          <p14:tracePt t="58391" x="1638300" y="3060700"/>
          <p14:tracePt t="58407" x="1720850" y="3092450"/>
          <p14:tracePt t="58424" x="1803400" y="3130550"/>
          <p14:tracePt t="58441" x="1847850" y="3149600"/>
          <p14:tracePt t="58458" x="1854200" y="3155950"/>
          <p14:tracePt t="58477" x="1860550" y="3162300"/>
          <p14:tracePt t="58995" x="1866900" y="3162300"/>
          <p14:tracePt t="59003" x="1917700" y="3162300"/>
          <p14:tracePt t="59010" x="1949450" y="3162300"/>
          <p14:tracePt t="59019" x="1981200" y="3162300"/>
          <p14:tracePt t="59036" x="2032000" y="3168650"/>
          <p14:tracePt t="59052" x="2082800" y="3168650"/>
          <p14:tracePt t="59069" x="2108200" y="3168650"/>
          <p14:tracePt t="59086" x="2133600" y="3168650"/>
          <p14:tracePt t="60043" x="2120900" y="3149600"/>
          <p14:tracePt t="60051" x="2114550" y="3143250"/>
          <p14:tracePt t="60058" x="2108200" y="3143250"/>
          <p14:tracePt t="60068" x="2095500" y="3136900"/>
          <p14:tracePt t="60078" x="2089150" y="3136900"/>
          <p14:tracePt t="60131" x="2082800" y="3136900"/>
          <p14:tracePt t="60139" x="2070100" y="3136900"/>
          <p14:tracePt t="60149" x="2044700" y="3136900"/>
          <p14:tracePt t="60162" x="2006600" y="3136900"/>
          <p14:tracePt t="60178" x="1968500" y="3136900"/>
          <p14:tracePt t="60195" x="1917700" y="3136900"/>
          <p14:tracePt t="60212" x="1885950" y="3143250"/>
          <p14:tracePt t="60229" x="1879600" y="3143250"/>
          <p14:tracePt t="60245" x="1873250" y="3143250"/>
          <p14:tracePt t="61053" x="1866900" y="3155950"/>
          <p14:tracePt t="61059" x="1866900" y="3175000"/>
          <p14:tracePt t="61069" x="1898650" y="3194050"/>
          <p14:tracePt t="61082" x="2063750" y="3238500"/>
          <p14:tracePt t="61099" x="2235200" y="3289300"/>
          <p14:tracePt t="61115" x="2400300" y="3333750"/>
          <p14:tracePt t="61132" x="2552700" y="3371850"/>
          <p14:tracePt t="61149" x="2692400" y="3397250"/>
          <p14:tracePt t="61165" x="2781300" y="3403600"/>
          <p14:tracePt t="61182" x="2806700" y="3403600"/>
          <p14:tracePt t="61199" x="2813050" y="3403600"/>
          <p14:tracePt t="61358" x="2819400" y="3403600"/>
          <p14:tracePt t="61436" x="2819400" y="3397250"/>
          <p14:tracePt t="61443" x="2819400" y="3378200"/>
          <p14:tracePt t="61454" x="2819400" y="3359150"/>
          <p14:tracePt t="61467" x="2819400" y="3352800"/>
          <p14:tracePt t="61482" x="2806700" y="3314700"/>
          <p14:tracePt t="61499" x="2800350" y="3295650"/>
          <p14:tracePt t="61516" x="2800350" y="3289300"/>
          <p14:tracePt t="61533" x="2781300" y="3270250"/>
          <p14:tracePt t="61549" x="2774950" y="3263900"/>
          <p14:tracePt t="61589" x="2768600" y="3251200"/>
          <p14:tracePt t="61606" x="2755900" y="3244850"/>
          <p14:tracePt t="61628" x="2749550" y="3244850"/>
          <p14:tracePt t="61700" x="2749550" y="3232150"/>
          <p14:tracePt t="61723" x="2749550" y="3225800"/>
          <p14:tracePt t="61747" x="2743200" y="3225800"/>
          <p14:tracePt t="61772" x="2743200" y="3219450"/>
          <p14:tracePt t="61795" x="2730500" y="3206750"/>
          <p14:tracePt t="61820" x="2730500" y="3200400"/>
          <p14:tracePt t="61838" x="2730500" y="3194050"/>
          <p14:tracePt t="61843" x="2730500" y="3187700"/>
          <p14:tracePt t="61919" x="2730500" y="3181350"/>
          <p14:tracePt t="62247" x="2724150" y="3149600"/>
          <p14:tracePt t="62257" x="2692400" y="3124200"/>
          <p14:tracePt t="62263" x="2679700" y="3105150"/>
          <p14:tracePt t="62271" x="2654300" y="3073400"/>
          <p14:tracePt t="62288" x="2628900" y="3035300"/>
          <p14:tracePt t="62305" x="2597150" y="3003550"/>
          <p14:tracePt t="62322" x="2571750" y="2978150"/>
          <p14:tracePt t="62338" x="2527300" y="2971800"/>
          <p14:tracePt t="62355" x="2489200" y="2971800"/>
          <p14:tracePt t="62371" x="2470150" y="2971800"/>
          <p14:tracePt t="62388" x="2463800" y="2971800"/>
          <p14:tracePt t="62461" x="2457450" y="2971800"/>
          <p14:tracePt t="62501" x="2463800" y="2984500"/>
          <p14:tracePt t="62509" x="2470150" y="2984500"/>
          <p14:tracePt t="62526" x="2476500" y="2990850"/>
          <p14:tracePt t="62531" x="2482850" y="2990850"/>
          <p14:tracePt t="62541" x="2489200" y="3003550"/>
          <p14:tracePt t="62555" x="2501900" y="3009900"/>
          <p14:tracePt t="62571" x="2508250" y="3022600"/>
          <p14:tracePt t="62588" x="2520950" y="3028950"/>
          <p14:tracePt t="62700" x="2520950" y="3035300"/>
          <p14:tracePt t="62711" x="2520950" y="3048000"/>
          <p14:tracePt t="62716" x="2520950" y="3060700"/>
          <p14:tracePt t="62726" x="2520950" y="3079750"/>
          <p14:tracePt t="62739" x="2540000" y="3124200"/>
          <p14:tracePt t="62755" x="2552700" y="3130550"/>
          <p14:tracePt t="62813" x="2559050" y="3130550"/>
          <p14:tracePt t="62845" x="2565400" y="3130550"/>
          <p14:tracePt t="62853" x="2571750" y="3130550"/>
          <p14:tracePt t="62868" x="2578100" y="3130550"/>
          <p14:tracePt t="62879" x="2584450" y="3130550"/>
          <p14:tracePt t="62889" x="2590800" y="3130550"/>
          <p14:tracePt t="62911" x="2603500" y="3130550"/>
          <p14:tracePt t="62932" x="2609850" y="3124200"/>
          <p14:tracePt t="62948" x="2616200" y="3124200"/>
          <p14:tracePt t="62961" x="2622550" y="3117850"/>
          <p14:tracePt t="62976" x="2628900" y="3117850"/>
          <p14:tracePt t="63025" x="2635250" y="3117850"/>
          <p14:tracePt t="63046" x="2635250" y="3111500"/>
          <p14:tracePt t="63061" x="2660650" y="3111500"/>
          <p14:tracePt t="63068" x="2692400" y="3111500"/>
          <p14:tracePt t="63081" x="2755900" y="3111500"/>
          <p14:tracePt t="63089" x="2838450" y="3111500"/>
          <p14:tracePt t="63105" x="3035300" y="3111500"/>
          <p14:tracePt t="63122" x="3314700" y="3111500"/>
          <p14:tracePt t="63139" x="3619500" y="3111500"/>
          <p14:tracePt t="63155" x="3746500" y="3111500"/>
          <p14:tracePt t="63172" x="3841750" y="3111500"/>
          <p14:tracePt t="63189" x="3873500" y="3111500"/>
          <p14:tracePt t="63269" x="3879850" y="3111500"/>
          <p14:tracePt t="63279" x="3892550" y="3111500"/>
          <p14:tracePt t="63284" x="3898900" y="3111500"/>
          <p14:tracePt t="63295" x="3905250" y="3111500"/>
          <p14:tracePt t="63306" x="3911600" y="3111500"/>
          <p14:tracePt t="63323" x="3924300" y="3111500"/>
          <p14:tracePt t="63405" x="3930650" y="3105150"/>
          <p14:tracePt t="63551" x="3937000" y="3098800"/>
          <p14:tracePt t="63565" x="3949700" y="3098800"/>
          <p14:tracePt t="63575" x="3968750" y="3098800"/>
          <p14:tracePt t="63582" x="4000500" y="3098800"/>
          <p14:tracePt t="63589" x="4038600" y="3098800"/>
          <p14:tracePt t="63606" x="4121150" y="3098800"/>
          <p14:tracePt t="63622" x="4222750" y="3105150"/>
          <p14:tracePt t="63639" x="4298950" y="3111500"/>
          <p14:tracePt t="63656" x="4349750" y="3111500"/>
          <p14:tracePt t="63672" x="4356100" y="3111500"/>
          <p14:tracePt t="65309" x="4381500" y="3111500"/>
          <p14:tracePt t="65318" x="4419600" y="3098800"/>
          <p14:tracePt t="65325" x="4464050" y="3098800"/>
          <p14:tracePt t="65334" x="4540250" y="3098800"/>
          <p14:tracePt t="65350" x="4864100" y="3098800"/>
          <p14:tracePt t="65367" x="5359400" y="3098800"/>
          <p14:tracePt t="65384" x="5772150" y="3098800"/>
          <p14:tracePt t="65400" x="5969000" y="3098800"/>
          <p14:tracePt t="65417" x="6089650" y="3092450"/>
          <p14:tracePt t="65434" x="6134100" y="3086100"/>
          <p14:tracePt t="65450" x="6140450" y="3086100"/>
          <p14:tracePt t="65607" x="6146800" y="3086100"/>
          <p14:tracePt t="65615" x="6153150" y="3086100"/>
          <p14:tracePt t="65625" x="6159500" y="3086100"/>
          <p14:tracePt t="65634" x="6178550" y="3086100"/>
          <p14:tracePt t="65651" x="6254750" y="3086100"/>
          <p14:tracePt t="65668" x="6362700" y="3117850"/>
          <p14:tracePt t="65684" x="6661150" y="3155950"/>
          <p14:tracePt t="65701" x="6902450" y="3194050"/>
          <p14:tracePt t="65718" x="7131050" y="3238500"/>
          <p14:tracePt t="65734" x="7327900" y="3282950"/>
          <p14:tracePt t="65751" x="7467600" y="3302000"/>
          <p14:tracePt t="65767" x="7531100" y="3302000"/>
          <p14:tracePt t="65787" x="7562850" y="3302000"/>
          <p14:tracePt t="65801" x="7569200" y="3302000"/>
          <p14:tracePt t="65817" x="7594600" y="3302000"/>
          <p14:tracePt t="65851" x="7600950" y="3302000"/>
          <p14:tracePt t="65868" x="7613650" y="3302000"/>
          <p14:tracePt t="65889" x="7620000" y="3302000"/>
          <p14:tracePt t="65901" x="7632700" y="3289300"/>
          <p14:tracePt t="65917" x="7651750" y="3289300"/>
          <p14:tracePt t="65934" x="7664450" y="3289300"/>
          <p14:tracePt t="65951" x="7670800" y="3282950"/>
          <p14:tracePt t="65967" x="7683500" y="3276600"/>
          <p14:tracePt t="65984" x="7708900" y="3276600"/>
          <p14:tracePt t="66001" x="7734300" y="3263900"/>
          <p14:tracePt t="66018" x="7766050" y="3263900"/>
          <p14:tracePt t="66034" x="7791450" y="3257550"/>
          <p14:tracePt t="66042" x="7810500" y="3257550"/>
          <p14:tracePt t="66051" x="7823200" y="3251200"/>
          <p14:tracePt t="66068" x="7886700" y="3251200"/>
          <p14:tracePt t="66084" x="7950200" y="3238500"/>
          <p14:tracePt t="66101" x="7981950" y="3238500"/>
          <p14:tracePt t="66117" x="8007350" y="3232150"/>
          <p14:tracePt t="66134" x="8026400" y="3232150"/>
          <p14:tracePt t="66151" x="8039100" y="3225800"/>
          <p14:tracePt t="66168" x="8051800" y="3225800"/>
          <p14:tracePt t="66184" x="8058150" y="3225800"/>
          <p14:tracePt t="66576" x="8064500" y="3219450"/>
          <p14:tracePt t="66593" x="8051800" y="3213100"/>
          <p14:tracePt t="66597" x="8013700" y="3219450"/>
          <p14:tracePt t="66607" x="7956550" y="3244850"/>
          <p14:tracePt t="66617" x="7899400" y="3270250"/>
          <p14:tracePt t="66634" x="7785100" y="3302000"/>
          <p14:tracePt t="66651" x="7696200" y="3340100"/>
          <p14:tracePt t="66668" x="7632700" y="3371850"/>
          <p14:tracePt t="66684" x="7556500" y="3403600"/>
          <p14:tracePt t="66701" x="7359650" y="3454400"/>
          <p14:tracePt t="66717" x="7156450" y="3486150"/>
          <p14:tracePt t="66734" x="6921500" y="3524250"/>
          <p14:tracePt t="66751" x="6692900" y="3549650"/>
          <p14:tracePt t="66768" x="6502400" y="3575050"/>
          <p14:tracePt t="66784" x="6330950" y="3606800"/>
          <p14:tracePt t="66801" x="6248400" y="3632200"/>
          <p14:tracePt t="66818" x="6248400" y="3644900"/>
          <p14:tracePt t="66834" x="6248400" y="3657600"/>
          <p14:tracePt t="66851" x="6235700" y="3657600"/>
          <p14:tracePt t="66942" x="6229350" y="3657600"/>
          <p14:tracePt t="66969" x="6216650" y="3657600"/>
          <p14:tracePt t="66977" x="6210300" y="3657600"/>
          <p14:tracePt t="66985" x="6203950" y="3657600"/>
          <p14:tracePt t="67001" x="6184900" y="3657600"/>
          <p14:tracePt t="67018" x="6165850" y="3657600"/>
          <p14:tracePt t="67024" x="6159500" y="3657600"/>
          <p14:tracePt t="67034" x="6140450" y="3657600"/>
          <p14:tracePt t="67051" x="6121400" y="3670300"/>
          <p14:tracePt t="67069" x="6115050" y="3670300"/>
          <p14:tracePt t="67101" x="6108700" y="3670300"/>
          <p14:tracePt t="67191" x="6096000" y="3670300"/>
          <p14:tracePt t="68289" x="6083300" y="3676650"/>
          <p14:tracePt t="68306" x="6051550" y="3676650"/>
          <p14:tracePt t="68314" x="6000750" y="3676650"/>
          <p14:tracePt t="68322" x="5905500" y="3676650"/>
          <p14:tracePt t="68331" x="5822950" y="3676650"/>
          <p14:tracePt t="68347" x="5619750" y="3683000"/>
          <p14:tracePt t="68364" x="5429250" y="3708400"/>
          <p14:tracePt t="68381" x="5207000" y="3733800"/>
          <p14:tracePt t="68397" x="5099050" y="3733800"/>
          <p14:tracePt t="68414" x="5029200" y="3733800"/>
          <p14:tracePt t="68431" x="4965700" y="3733800"/>
          <p14:tracePt t="68447" x="4883150" y="3733800"/>
          <p14:tracePt t="68464" x="4724400" y="3733800"/>
          <p14:tracePt t="68481" x="4540250" y="3733800"/>
          <p14:tracePt t="68497" x="4375150" y="3733800"/>
          <p14:tracePt t="68514" x="4203700" y="3733800"/>
          <p14:tracePt t="68531" x="4070350" y="3733800"/>
          <p14:tracePt t="68537" x="4006850" y="3733800"/>
          <p14:tracePt t="68547" x="3943350" y="3733800"/>
          <p14:tracePt t="68564" x="3822700" y="3733800"/>
          <p14:tracePt t="68581" x="3733800" y="3733800"/>
          <p14:tracePt t="68598" x="3657600" y="3721100"/>
          <p14:tracePt t="68614" x="3632200" y="3721100"/>
          <p14:tracePt t="68631" x="3625850" y="3721100"/>
          <p14:tracePt t="68648" x="3619500" y="3721100"/>
          <p14:tracePt t="68664" x="3606800" y="3721100"/>
          <p14:tracePt t="68681" x="3587750" y="3721100"/>
          <p14:tracePt t="68698" x="3543300" y="3708400"/>
          <p14:tracePt t="68714" x="3460750" y="3702050"/>
          <p14:tracePt t="68731" x="3365500" y="3683000"/>
          <p14:tracePt t="68747" x="3295650" y="3676650"/>
          <p14:tracePt t="68766" x="3276600" y="3676650"/>
          <p14:tracePt t="68781" x="3270250" y="3676650"/>
          <p14:tracePt t="68808" x="3270250" y="3670300"/>
          <p14:tracePt t="69255" x="3270250" y="3657600"/>
          <p14:tracePt t="69279" x="3263900" y="3651250"/>
          <p14:tracePt t="69490" x="3282950" y="3625850"/>
          <p14:tracePt t="69498" x="3365500" y="3606800"/>
          <p14:tracePt t="69507" x="3460750" y="3581400"/>
          <p14:tracePt t="69515" x="3530600" y="3549650"/>
          <p14:tracePt t="69531" x="3714750" y="3479800"/>
          <p14:tracePt t="69548" x="3911600" y="3403600"/>
          <p14:tracePt t="69566" x="4114800" y="3371850"/>
          <p14:tracePt t="69583" x="4349750" y="3371850"/>
          <p14:tracePt t="69598" x="4425950" y="3371850"/>
          <p14:tracePt t="69615" x="4451350" y="3371850"/>
          <p14:tracePt t="69632" x="4470400" y="3371850"/>
          <p14:tracePt t="69648" x="4489450" y="3371850"/>
          <p14:tracePt t="69665" x="4533900" y="3371850"/>
          <p14:tracePt t="69682" x="4610100" y="3346450"/>
          <p14:tracePt t="69698" x="4730750" y="3308350"/>
          <p14:tracePt t="69715" x="4876800" y="3251200"/>
          <p14:tracePt t="69732" x="4972050" y="3200400"/>
          <p14:tracePt t="69748" x="4997450" y="3194050"/>
          <p14:tracePt t="69765" x="5003800" y="3187700"/>
          <p14:tracePt t="69782" x="5022850" y="3181350"/>
          <p14:tracePt t="69799" x="5048250" y="3175000"/>
          <p14:tracePt t="69815" x="5086350" y="3168650"/>
          <p14:tracePt t="69832" x="5149850" y="3149600"/>
          <p14:tracePt t="69849" x="5245100" y="3130550"/>
          <p14:tracePt t="69865" x="5340350" y="3098800"/>
          <p14:tracePt t="69882" x="5429250" y="3067050"/>
          <p14:tracePt t="69898" x="5480050" y="3054350"/>
          <p14:tracePt t="69915" x="5518150" y="3054350"/>
          <p14:tracePt t="69932" x="5556250" y="3054350"/>
          <p14:tracePt t="69948" x="5575300" y="3054350"/>
          <p14:tracePt t="70362" x="5588000" y="3041650"/>
          <p14:tracePt t="70426" x="5581650" y="3041650"/>
          <p14:tracePt t="70443" x="5568950" y="3041650"/>
          <p14:tracePt t="70514" x="5575300" y="3041650"/>
          <p14:tracePt t="70522" x="5632450" y="3048000"/>
          <p14:tracePt t="70531" x="5753100" y="3079750"/>
          <p14:tracePt t="70537" x="5861050" y="3105150"/>
          <p14:tracePt t="70553" x="6102350" y="3143250"/>
          <p14:tracePt t="70570" x="6292850" y="3168650"/>
          <p14:tracePt t="70586" x="6369050" y="3168650"/>
          <p14:tracePt t="70603" x="6381750" y="3168650"/>
          <p14:tracePt t="70637" x="6375400" y="3168650"/>
          <p14:tracePt t="70653" x="6330950" y="3162300"/>
          <p14:tracePt t="70671" x="6280150" y="3143250"/>
          <p14:tracePt t="70686" x="6273800" y="3143250"/>
          <p14:tracePt t="70703" x="6267450" y="3143250"/>
          <p14:tracePt t="70751" x="6261100" y="3143250"/>
          <p14:tracePt t="70767" x="6242050" y="3143250"/>
          <p14:tracePt t="70776" x="6235700" y="3143250"/>
          <p14:tracePt t="70786" x="6216650" y="3143250"/>
          <p14:tracePt t="70803" x="6172200" y="3143250"/>
          <p14:tracePt t="70820" x="6140450" y="3143250"/>
          <p14:tracePt t="70837" x="6115050" y="3143250"/>
          <p14:tracePt t="70853" x="6089650" y="3143250"/>
          <p14:tracePt t="70870" x="6064250" y="3136900"/>
          <p14:tracePt t="70887" x="6045200" y="3136900"/>
          <p14:tracePt t="70903" x="5962650" y="3124200"/>
          <p14:tracePt t="70920" x="5803900" y="3086100"/>
          <p14:tracePt t="70937" x="5619750" y="3060700"/>
          <p14:tracePt t="70953" x="5492750" y="3054350"/>
          <p14:tracePt t="70970" x="5435600" y="3054350"/>
          <p14:tracePt t="71026" x="5461000" y="3054350"/>
          <p14:tracePt t="71031" x="5492750" y="3054350"/>
          <p14:tracePt t="71042" x="5518150" y="3054350"/>
          <p14:tracePt t="71053" x="5524500" y="3054350"/>
          <p14:tracePt t="71070" x="5537200" y="3054350"/>
          <p14:tracePt t="7172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" y="0"/>
            <a:ext cx="10582275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7600" y="838080"/>
              <a:ext cx="10064880" cy="601380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240" y="828720"/>
                <a:ext cx="10083600" cy="6032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3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99"/>
    </mc:Choice>
    <mc:Fallback>
      <p:transition spd="slow" advTm="319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162050"/>
            <a:ext cx="9810750" cy="453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3400" y="2171520"/>
              <a:ext cx="8325360" cy="396288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4040" y="2162160"/>
                <a:ext cx="8344080" cy="3981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4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498"/>
    </mc:Choice>
    <mc:Fallback>
      <p:transition spd="slow" advTm="25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47625"/>
            <a:ext cx="11249025" cy="6762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9720" y="82440"/>
              <a:ext cx="9792000" cy="55314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0360" y="73080"/>
                <a:ext cx="9810720" cy="5550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932"/>
    </mc:Choice>
    <mc:Fallback>
      <p:transition spd="slow" advTm="48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8646" x="4800600" y="4311650"/>
          <p14:tracePt t="428680" x="4794250" y="4324350"/>
          <p14:tracePt t="428697" x="4724400" y="4362450"/>
          <p14:tracePt t="428713" x="4552950" y="4419600"/>
          <p14:tracePt t="428730" x="4267200" y="4464050"/>
          <p14:tracePt t="428747" x="3962400" y="4508500"/>
          <p14:tracePt t="428764" x="3714750" y="4533900"/>
          <p14:tracePt t="428780" x="3505200" y="4533900"/>
          <p14:tracePt t="428797" x="3302000" y="4533900"/>
          <p14:tracePt t="428814" x="3187700" y="4533900"/>
          <p14:tracePt t="428818" x="3155950" y="4533900"/>
          <p14:tracePt t="428830" x="3149600" y="4533900"/>
          <p14:tracePt t="428856" x="3136900" y="4533900"/>
          <p14:tracePt t="428880" x="3124200" y="4533900"/>
          <p14:tracePt t="428888" x="3117850" y="4533900"/>
          <p14:tracePt t="428897" x="3105150" y="4533900"/>
          <p14:tracePt t="428914" x="3092450" y="4533900"/>
          <p14:tracePt t="428931" x="3079750" y="4533900"/>
          <p14:tracePt t="428947" x="3073400" y="4533900"/>
          <p14:tracePt t="428992" x="3067050" y="4533900"/>
          <p14:tracePt t="429001" x="3060700" y="4533900"/>
          <p14:tracePt t="429009" x="3054350" y="4533900"/>
          <p14:tracePt t="429019" x="3041650" y="4533900"/>
          <p14:tracePt t="429030" x="3028950" y="4533900"/>
          <p14:tracePt t="429048" x="3009900" y="4533900"/>
          <p14:tracePt t="429064" x="2990850" y="4533900"/>
          <p14:tracePt t="429296" x="2984500" y="4533900"/>
          <p14:tracePt t="429330" x="2978150" y="4533900"/>
          <p14:tracePt t="429337" x="2971800" y="4533900"/>
          <p14:tracePt t="429345" x="2965450" y="4533900"/>
          <p14:tracePt t="429354" x="2959100" y="4540250"/>
          <p14:tracePt t="429370" x="2927350" y="4546600"/>
          <p14:tracePt t="429387" x="2889250" y="4552950"/>
          <p14:tracePt t="429404" x="2857500" y="4565650"/>
          <p14:tracePt t="429411" x="2844800" y="4572000"/>
          <p14:tracePt t="429420" x="2832100" y="4572000"/>
          <p14:tracePt t="429437" x="2819400" y="4572000"/>
          <p14:tracePt t="429454" x="2794000" y="4572000"/>
          <p14:tracePt t="429470" x="2762250" y="4572000"/>
          <p14:tracePt t="429474" x="2730500" y="4572000"/>
          <p14:tracePt t="429487" x="2705100" y="4572000"/>
          <p14:tracePt t="429504" x="2647950" y="4572000"/>
          <p14:tracePt t="429520" x="2616200" y="4572000"/>
          <p14:tracePt t="429537" x="2590800" y="4559300"/>
          <p14:tracePt t="429553" x="2584450" y="4546600"/>
          <p14:tracePt t="429570" x="2584450" y="4521200"/>
          <p14:tracePt t="429587" x="2584450" y="4495800"/>
          <p14:tracePt t="429604" x="2584450" y="4483100"/>
          <p14:tracePt t="429620" x="2571750" y="4457700"/>
          <p14:tracePt t="429637" x="2565400" y="4438650"/>
          <p14:tracePt t="429654" x="2565400" y="4419600"/>
          <p14:tracePt t="429670" x="2565400" y="4381500"/>
          <p14:tracePt t="429674" x="2565400" y="4356100"/>
          <p14:tracePt t="429687" x="2571750" y="4349750"/>
          <p14:tracePt t="429704" x="2578100" y="4324350"/>
          <p14:tracePt t="429720" x="2590800" y="4292600"/>
          <p14:tracePt t="429737" x="2616200" y="4254500"/>
          <p14:tracePt t="429754" x="2641600" y="4222750"/>
          <p14:tracePt t="429770" x="2667000" y="4191000"/>
          <p14:tracePt t="429787" x="2705100" y="4165600"/>
          <p14:tracePt t="429804" x="2743200" y="4140200"/>
          <p14:tracePt t="429821" x="2768600" y="4133850"/>
          <p14:tracePt t="429837" x="2813050" y="4121150"/>
          <p14:tracePt t="429854" x="2870200" y="4114800"/>
          <p14:tracePt t="429870" x="2914650" y="4114800"/>
          <p14:tracePt t="429874" x="2933700" y="4114800"/>
          <p14:tracePt t="429889" x="2959100" y="4114800"/>
          <p14:tracePt t="429891" x="2971800" y="4114800"/>
          <p14:tracePt t="429904" x="3009900" y="4127500"/>
          <p14:tracePt t="429921" x="3048000" y="4165600"/>
          <p14:tracePt t="429938" x="3079750" y="4222750"/>
          <p14:tracePt t="429954" x="3117850" y="4292600"/>
          <p14:tracePt t="429971" x="3130550" y="4318000"/>
          <p14:tracePt t="429987" x="3130550" y="4337050"/>
          <p14:tracePt t="430004" x="3130550" y="4343400"/>
          <p14:tracePt t="430021" x="3124200" y="4349750"/>
          <p14:tracePt t="430037" x="3098800" y="4356100"/>
          <p14:tracePt t="430054" x="3073400" y="4356100"/>
          <p14:tracePt t="430071" x="3054350" y="4356100"/>
          <p14:tracePt t="430074" x="3048000" y="4356100"/>
          <p14:tracePt t="430087" x="3041650" y="4356100"/>
          <p14:tracePt t="430104" x="2984500" y="4368800"/>
          <p14:tracePt t="430121" x="2946400" y="4368800"/>
          <p14:tracePt t="430137" x="2921000" y="4375150"/>
          <p14:tracePt t="430154" x="2901950" y="4375150"/>
          <p14:tracePt t="430234" x="2895600" y="4381500"/>
          <p14:tracePt t="430242" x="2895600" y="4394200"/>
          <p14:tracePt t="430254" x="2889250" y="4425950"/>
          <p14:tracePt t="430271" x="2863850" y="4533900"/>
          <p14:tracePt t="430275" x="2857500" y="4610100"/>
          <p14:tracePt t="430288" x="2851150" y="4692650"/>
          <p14:tracePt t="430304" x="2825750" y="4889500"/>
          <p14:tracePt t="430321" x="2825750" y="4984750"/>
          <p14:tracePt t="430337" x="2825750" y="5016500"/>
          <p14:tracePt t="430354" x="2825750" y="5029200"/>
          <p14:tracePt t="430417" x="2819400" y="5035550"/>
          <p14:tracePt t="430427" x="2813050" y="5041900"/>
          <p14:tracePt t="430442" x="2806700" y="5048250"/>
          <p14:tracePt t="430449" x="2800350" y="5048250"/>
          <p14:tracePt t="430458" x="2794000" y="5048250"/>
          <p14:tracePt t="430471" x="2794000" y="5054600"/>
          <p14:tracePt t="430690" x="2787650" y="5054600"/>
          <p14:tracePt t="430697" x="2781300" y="5054600"/>
          <p14:tracePt t="430721" x="2774950" y="5054600"/>
          <p14:tracePt t="430729" x="2762250" y="5067300"/>
          <p14:tracePt t="430737" x="2749550" y="5067300"/>
          <p14:tracePt t="430748" x="2724150" y="5067300"/>
          <p14:tracePt t="430764" x="2692400" y="5067300"/>
          <p14:tracePt t="430781" x="2641600" y="5067300"/>
          <p14:tracePt t="430798" x="2616200" y="5067300"/>
          <p14:tracePt t="430814" x="2578100" y="5067300"/>
          <p14:tracePt t="430820" x="2559050" y="5067300"/>
          <p14:tracePt t="430831" x="2533650" y="5067300"/>
          <p14:tracePt t="430849" x="2463800" y="5067300"/>
          <p14:tracePt t="430864" x="2438400" y="5060950"/>
          <p14:tracePt t="430881" x="2425700" y="5054600"/>
          <p14:tracePt t="430898" x="2419350" y="5054600"/>
          <p14:tracePt t="430929" x="2406650" y="5041900"/>
          <p14:tracePt t="430937" x="2393950" y="5041900"/>
          <p14:tracePt t="430948" x="2374900" y="5041900"/>
          <p14:tracePt t="430964" x="2298700" y="5010150"/>
          <p14:tracePt t="430981" x="2247900" y="5003800"/>
          <p14:tracePt t="430998" x="2209800" y="4991100"/>
          <p14:tracePt t="431014" x="2184400" y="4972050"/>
          <p14:tracePt t="431031" x="2165350" y="4965700"/>
          <p14:tracePt t="431048" x="2165350" y="4959350"/>
          <p14:tracePt t="431065" x="2165350" y="4953000"/>
          <p14:tracePt t="431081" x="2165350" y="4946650"/>
          <p14:tracePt t="431098" x="2165350" y="4933950"/>
          <p14:tracePt t="431114" x="2165350" y="4927600"/>
          <p14:tracePt t="431131" x="2171700" y="4908550"/>
          <p14:tracePt t="431148" x="2178050" y="4895850"/>
          <p14:tracePt t="431164" x="2184400" y="4870450"/>
          <p14:tracePt t="431181" x="2184400" y="4851400"/>
          <p14:tracePt t="431198" x="2190750" y="4832350"/>
          <p14:tracePt t="431215" x="2190750" y="4806950"/>
          <p14:tracePt t="431231" x="2203450" y="4794250"/>
          <p14:tracePt t="431249" x="2216150" y="4787900"/>
          <p14:tracePt t="431264" x="2228850" y="4775200"/>
          <p14:tracePt t="431281" x="2254250" y="4762500"/>
          <p14:tracePt t="431298" x="2286000" y="4756150"/>
          <p14:tracePt t="431315" x="2324100" y="4743450"/>
          <p14:tracePt t="431331" x="2349500" y="4737100"/>
          <p14:tracePt t="431348" x="2381250" y="4730750"/>
          <p14:tracePt t="431365" x="2406650" y="4718050"/>
          <p14:tracePt t="431381" x="2432050" y="4711700"/>
          <p14:tracePt t="431398" x="2444750" y="4705350"/>
          <p14:tracePt t="431404" x="2463800" y="4692650"/>
          <p14:tracePt t="431415" x="2470150" y="4692650"/>
          <p14:tracePt t="431431" x="2495550" y="4686300"/>
          <p14:tracePt t="431435" x="2508250" y="4686300"/>
          <p14:tracePt t="431448" x="2520950" y="4679950"/>
          <p14:tracePt t="431465" x="2616200" y="4654550"/>
          <p14:tracePt t="431481" x="2667000" y="4641850"/>
          <p14:tracePt t="431498" x="2711450" y="4635500"/>
          <p14:tracePt t="431515" x="2724150" y="4629150"/>
          <p14:tracePt t="431531" x="2736850" y="4629150"/>
          <p14:tracePt t="431548" x="2755900" y="4629150"/>
          <p14:tracePt t="431565" x="2781300" y="4622800"/>
          <p14:tracePt t="431581" x="2819400" y="4603750"/>
          <p14:tracePt t="431598" x="2844800" y="4597400"/>
          <p14:tracePt t="431603" x="2870200" y="4597400"/>
          <p14:tracePt t="431615" x="2876550" y="4591050"/>
          <p14:tracePt t="431633" x="2901950" y="4591050"/>
          <p14:tracePt t="431638" x="2914650" y="4591050"/>
          <p14:tracePt t="431650" x="2952750" y="4584700"/>
          <p14:tracePt t="431665" x="2978150" y="4572000"/>
          <p14:tracePt t="431681" x="3009900" y="4565650"/>
          <p14:tracePt t="431698" x="3060700" y="4559300"/>
          <p14:tracePt t="431715" x="3098800" y="4540250"/>
          <p14:tracePt t="431732" x="3155950" y="4533900"/>
          <p14:tracePt t="431748" x="3187700" y="4533900"/>
          <p14:tracePt t="431765" x="3225800" y="4533900"/>
          <p14:tracePt t="431782" x="3276600" y="4527550"/>
          <p14:tracePt t="431799" x="3321050" y="4527550"/>
          <p14:tracePt t="431804" x="3352800" y="4527550"/>
          <p14:tracePt t="431815" x="3371850" y="4527550"/>
          <p14:tracePt t="431832" x="3429000" y="4527550"/>
          <p14:tracePt t="431835" x="3448050" y="4527550"/>
          <p14:tracePt t="431849" x="3473450" y="4527550"/>
          <p14:tracePt t="431865" x="3479800" y="4527550"/>
          <p14:tracePt t="431897" x="3486150" y="4527550"/>
          <p14:tracePt t="431913" x="3492500" y="4533900"/>
          <p14:tracePt t="431922" x="3498850" y="4540250"/>
          <p14:tracePt t="431940" x="3505200" y="4546600"/>
          <p14:tracePt t="431954" x="3511550" y="4552950"/>
          <p14:tracePt t="431971" x="3511550" y="4565650"/>
          <p14:tracePt t="431982" x="3511550" y="4572000"/>
          <p14:tracePt t="431998" x="3524250" y="4591050"/>
          <p14:tracePt t="432015" x="3524250" y="4616450"/>
          <p14:tracePt t="432019" x="3524250" y="4635500"/>
          <p14:tracePt t="432032" x="3530600" y="4641850"/>
          <p14:tracePt t="432049" x="3536950" y="4692650"/>
          <p14:tracePt t="432065" x="3543300" y="4711700"/>
          <p14:tracePt t="432082" x="3543300" y="4718050"/>
          <p14:tracePt t="432098" x="3543300" y="4724400"/>
          <p14:tracePt t="432115" x="3543300" y="4730750"/>
          <p14:tracePt t="432132" x="3543300" y="4743450"/>
          <p14:tracePt t="432149" x="3543300" y="4762500"/>
          <p14:tracePt t="432165" x="3543300" y="4794250"/>
          <p14:tracePt t="432182" x="3543300" y="4813300"/>
          <p14:tracePt t="432199" x="3524250" y="4838700"/>
          <p14:tracePt t="432215" x="3524250" y="4845050"/>
          <p14:tracePt t="432234" x="3524250" y="4857750"/>
          <p14:tracePt t="432266" x="3524250" y="4864100"/>
          <p14:tracePt t="432282" x="3517900" y="4870450"/>
          <p14:tracePt t="432322" x="3511550" y="4876800"/>
          <p14:tracePt t="432338" x="3505200" y="4876800"/>
          <p14:tracePt t="432362" x="3498850" y="4876800"/>
          <p14:tracePt t="432371" x="3486150" y="4876800"/>
          <p14:tracePt t="432377" x="3479800" y="4883150"/>
          <p14:tracePt t="432387" x="3473450" y="4883150"/>
          <p14:tracePt t="432399" x="3467100" y="4895850"/>
          <p14:tracePt t="432416" x="3454400" y="4895850"/>
          <p14:tracePt t="432420" x="3435350" y="4902200"/>
          <p14:tracePt t="432435" x="3422650" y="4902200"/>
          <p14:tracePt t="432449" x="3409950" y="4908550"/>
          <p14:tracePt t="432466" x="3378200" y="4908550"/>
          <p14:tracePt t="432482" x="3340100" y="4921250"/>
          <p14:tracePt t="432499" x="3327400" y="4927600"/>
          <p14:tracePt t="432516" x="3321050" y="4927600"/>
          <p14:tracePt t="432533" x="3302000" y="4927600"/>
          <p14:tracePt t="432549" x="3295650" y="4927600"/>
          <p14:tracePt t="432566" x="3276600" y="4933950"/>
          <p14:tracePt t="432582" x="3263900" y="4946650"/>
          <p14:tracePt t="432599" x="3257550" y="4953000"/>
          <p14:tracePt t="432616" x="3251200" y="4953000"/>
          <p14:tracePt t="432632" x="3244850" y="4953000"/>
          <p14:tracePt t="432675" x="3238500" y="4953000"/>
          <p14:tracePt t="432690" x="3232150" y="4953000"/>
          <p14:tracePt t="432706" x="3225800" y="4953000"/>
          <p14:tracePt t="433275" x="3206750" y="4953000"/>
          <p14:tracePt t="435339" x="3200400" y="4965700"/>
          <p14:tracePt t="435347" x="3194050" y="5003800"/>
          <p14:tracePt t="435355" x="3194050" y="5022850"/>
          <p14:tracePt t="435363" x="3194050" y="5048250"/>
          <p14:tracePt t="435380" x="3194050" y="5086350"/>
          <p14:tracePt t="435396" x="3194050" y="5124450"/>
          <p14:tracePt t="435413" x="3194050" y="5149850"/>
          <p14:tracePt t="435430" x="3194050" y="5156200"/>
          <p14:tracePt t="435447" x="3194050" y="5168900"/>
          <p14:tracePt t="435463" x="3187700" y="5175250"/>
          <p14:tracePt t="435485" x="3187700" y="5181600"/>
          <p14:tracePt t="435497" x="3187700" y="5194300"/>
          <p14:tracePt t="435514" x="3187700" y="5219700"/>
          <p14:tracePt t="435516" x="3187700" y="5238750"/>
          <p14:tracePt t="435530" x="3175000" y="5270500"/>
          <p14:tracePt t="435532" x="3175000" y="5276850"/>
          <p14:tracePt t="435547" x="3168650" y="5321300"/>
          <p14:tracePt t="435563" x="3155950" y="5384800"/>
          <p14:tracePt t="435580" x="3130550" y="5448300"/>
          <p14:tracePt t="435597" x="3098800" y="5492750"/>
          <p14:tracePt t="435613" x="3079750" y="5530850"/>
          <p14:tracePt t="435630" x="3067050" y="5549900"/>
          <p14:tracePt t="435773" x="3073400" y="5549900"/>
          <p14:tracePt t="435781" x="3079750" y="5549900"/>
          <p14:tracePt t="435789" x="3105150" y="5543550"/>
          <p14:tracePt t="435797" x="3149600" y="5537200"/>
          <p14:tracePt t="435814" x="3302000" y="5499100"/>
          <p14:tracePt t="435830" x="3486150" y="5441950"/>
          <p14:tracePt t="435847" x="3670300" y="5397500"/>
          <p14:tracePt t="435864" x="3873500" y="5372100"/>
          <p14:tracePt t="435869" x="3968750" y="5365750"/>
          <p14:tracePt t="435880" x="4051300" y="5365750"/>
          <p14:tracePt t="435897" x="4273550" y="5365750"/>
          <p14:tracePt t="435900" x="4413250" y="5365750"/>
          <p14:tracePt t="435914" x="4521200" y="5365750"/>
          <p14:tracePt t="435931" x="4857750" y="5403850"/>
          <p14:tracePt t="435933" x="5035550" y="5403850"/>
          <p14:tracePt t="435947" x="5486400" y="5403850"/>
          <p14:tracePt t="435964" x="5981700" y="5403850"/>
          <p14:tracePt t="435980" x="6394450" y="5403850"/>
          <p14:tracePt t="435997" x="6775450" y="5435600"/>
          <p14:tracePt t="436014" x="7150100" y="5499100"/>
          <p14:tracePt t="436031" x="7473950" y="5537200"/>
          <p14:tracePt t="436047" x="7785100" y="5594350"/>
          <p14:tracePt t="436064" x="8032750" y="5626100"/>
          <p14:tracePt t="436081" x="8235950" y="5651500"/>
          <p14:tracePt t="436087" x="8318500" y="5657850"/>
          <p14:tracePt t="436097" x="8382000" y="5664200"/>
          <p14:tracePt t="436114" x="8496300" y="5683250"/>
          <p14:tracePt t="436117" x="8540750" y="5689600"/>
          <p14:tracePt t="436130" x="8553450" y="5689600"/>
          <p14:tracePt t="436147" x="8585200" y="5695950"/>
          <p14:tracePt t="436164" x="8591550" y="5695950"/>
          <p14:tracePt t="436181" x="8616950" y="5695950"/>
          <p14:tracePt t="436197" x="8655050" y="5702300"/>
          <p14:tracePt t="436214" x="8699500" y="5702300"/>
          <p14:tracePt t="436230" x="8769350" y="5715000"/>
          <p14:tracePt t="436247" x="8877300" y="5734050"/>
          <p14:tracePt t="436264" x="8966200" y="5740400"/>
          <p14:tracePt t="436281" x="9055100" y="5759450"/>
          <p14:tracePt t="436297" x="9105900" y="5765800"/>
          <p14:tracePt t="436303" x="9118600" y="5765800"/>
          <p14:tracePt t="436314" x="9124950" y="5765800"/>
          <p14:tracePt t="436331" x="9131300" y="5765800"/>
          <p14:tracePt t="436508" x="9144000" y="5765800"/>
          <p14:tracePt t="436518" x="9150350" y="5765800"/>
          <p14:tracePt t="436524" x="9156700" y="5765800"/>
          <p14:tracePt t="436533" x="9163050" y="5765800"/>
          <p14:tracePt t="436548" x="9182100" y="5740400"/>
          <p14:tracePt t="436564" x="9201150" y="5721350"/>
          <p14:tracePt t="436581" x="9213850" y="5695950"/>
          <p14:tracePt t="436598" x="9220200" y="5676900"/>
          <p14:tracePt t="436621" x="9220200" y="5657850"/>
          <p14:tracePt t="436631" x="9226550" y="5645150"/>
          <p14:tracePt t="436648" x="9232900" y="5619750"/>
          <p14:tracePt t="436664" x="9239250" y="5600700"/>
          <p14:tracePt t="436681" x="9245600" y="5581650"/>
          <p14:tracePt t="436868" x="9239250" y="5581650"/>
          <p14:tracePt t="436877" x="9226550" y="5581650"/>
          <p14:tracePt t="436884" x="9207500" y="5581650"/>
          <p14:tracePt t="437308" x="9201150" y="5581650"/>
          <p14:tracePt t="437340" x="9188450" y="5581650"/>
          <p14:tracePt t="437364" x="9182100" y="5581650"/>
          <p14:tracePt t="437380" x="9175750" y="5581650"/>
          <p14:tracePt t="437397" x="9169400" y="5581650"/>
          <p14:tracePt t="437412" x="9163050" y="5581650"/>
          <p14:tracePt t="437421" x="9156700" y="5581650"/>
          <p14:tracePt t="437432" x="9150350" y="5581650"/>
          <p14:tracePt t="437449" x="9124950" y="5581650"/>
          <p14:tracePt t="437465" x="9061450" y="5581650"/>
          <p14:tracePt t="437471" x="9023350" y="5581650"/>
          <p14:tracePt t="437482" x="8959850" y="5581650"/>
          <p14:tracePt t="437499" x="8826500" y="5581650"/>
          <p14:tracePt t="437501" x="8763000" y="5581650"/>
          <p14:tracePt t="437515" x="8616950" y="5568950"/>
          <p14:tracePt t="437532" x="8375650" y="5537200"/>
          <p14:tracePt t="437549" x="8051800" y="5492750"/>
          <p14:tracePt t="437565" x="7569200" y="5397500"/>
          <p14:tracePt t="437582" x="6991350" y="5257800"/>
          <p14:tracePt t="437599" x="6394450" y="5105400"/>
          <p14:tracePt t="437616" x="5854700" y="4965700"/>
          <p14:tracePt t="437624" x="5600700" y="4914900"/>
          <p14:tracePt t="437632" x="5359400" y="4883150"/>
          <p14:tracePt t="437649" x="5003800" y="4813300"/>
          <p14:tracePt t="437665" x="4762500" y="4749800"/>
          <p14:tracePt t="437682" x="4610100" y="4705350"/>
          <p14:tracePt t="437686" x="4552950" y="4692650"/>
          <p14:tracePt t="437699" x="4489450" y="4667250"/>
          <p14:tracePt t="437715" x="4337050" y="4622800"/>
          <p14:tracePt t="437717" x="4260850" y="4603750"/>
          <p14:tracePt t="437732" x="4127500" y="4572000"/>
          <p14:tracePt t="437749" x="3987800" y="4559300"/>
          <p14:tracePt t="437765" x="3860800" y="4540250"/>
          <p14:tracePt t="437782" x="3721100" y="4521200"/>
          <p14:tracePt t="437799" x="3549650" y="4489450"/>
          <p14:tracePt t="437816" x="3384550" y="4470400"/>
          <p14:tracePt t="437832" x="3257550" y="4445000"/>
          <p14:tracePt t="437849" x="3168650" y="4438650"/>
          <p14:tracePt t="437866" x="3124200" y="4432300"/>
          <p14:tracePt t="437882" x="3111500" y="4432300"/>
          <p14:tracePt t="437982" x="3105150" y="4432300"/>
          <p14:tracePt t="437990" x="3098800" y="4432300"/>
          <p14:tracePt t="437999" x="3086100" y="4432300"/>
          <p14:tracePt t="438016" x="3054350" y="4432300"/>
          <p14:tracePt t="438032" x="3009900" y="4432300"/>
          <p14:tracePt t="438049" x="2965450" y="4432300"/>
          <p14:tracePt t="438066" x="2921000" y="4445000"/>
          <p14:tracePt t="438082" x="2876550" y="4451350"/>
          <p14:tracePt t="438141" x="2870200" y="4451350"/>
          <p14:tracePt t="438157" x="2863850" y="4451350"/>
          <p14:tracePt t="438165" x="2857500" y="4451350"/>
          <p14:tracePt t="438181" x="2851150" y="4451350"/>
          <p14:tracePt t="438189" x="2844800" y="4451350"/>
          <p14:tracePt t="438205" x="2832100" y="4451350"/>
          <p14:tracePt t="438216" x="2825750" y="4451350"/>
          <p14:tracePt t="438238" x="2819400" y="4451350"/>
          <p14:tracePt t="438249" x="2806700" y="4451350"/>
          <p14:tracePt t="439926" x="2806700" y="4457700"/>
          <p14:tracePt t="439942" x="2806700" y="4464050"/>
          <p14:tracePt t="440169" x="2813050" y="4476750"/>
          <p14:tracePt t="440173" x="2819400" y="4483100"/>
          <p14:tracePt t="440189" x="2825750" y="4483100"/>
          <p14:tracePt t="440198" x="2863850" y="4495800"/>
          <p14:tracePt t="440210" x="2882900" y="4502150"/>
          <p14:tracePt t="440226" x="3009900" y="4559300"/>
          <p14:tracePt t="440243" x="3130550" y="4603750"/>
          <p14:tracePt t="440248" x="3175000" y="4616450"/>
          <p14:tracePt t="440260" x="3200400" y="4622800"/>
          <p14:tracePt t="440277" x="3251200" y="4622800"/>
          <p14:tracePt t="440293" x="3263900" y="4622800"/>
          <p14:tracePt t="440325" x="3263900" y="4629150"/>
          <p14:tracePt t="440341" x="3289300" y="4648200"/>
          <p14:tracePt t="440350" x="3302000" y="4654550"/>
          <p14:tracePt t="440360" x="3321050" y="4673600"/>
          <p14:tracePt t="440377" x="3340100" y="4699000"/>
          <p14:tracePt t="440393" x="3352800" y="4711700"/>
          <p14:tracePt t="440410" x="3378200" y="4730750"/>
          <p14:tracePt t="440427" x="3384550" y="4743450"/>
          <p14:tracePt t="440431" x="3390900" y="4749800"/>
          <p14:tracePt t="440443" x="3397250" y="4749800"/>
          <p14:tracePt t="440460" x="3429000" y="4800600"/>
          <p14:tracePt t="440463" x="3429000" y="4813300"/>
          <p14:tracePt t="440477" x="3448050" y="4826000"/>
          <p14:tracePt t="440493" x="3448050" y="4832350"/>
          <p14:tracePt t="440543" x="3454400" y="4838700"/>
          <p14:tracePt t="440726" x="3454400" y="4845050"/>
          <p14:tracePt t="440734" x="3460750" y="4870450"/>
          <p14:tracePt t="440741" x="3460750" y="4876800"/>
          <p14:tracePt t="440750" x="3460750" y="4883150"/>
          <p14:tracePt t="440766" x="3460750" y="4889500"/>
          <p14:tracePt t="440813" x="3460750" y="4895850"/>
          <p14:tracePt t="440822" x="3448050" y="4895850"/>
          <p14:tracePt t="440830" x="3416300" y="4895850"/>
          <p14:tracePt t="440838" x="3371850" y="4895850"/>
          <p14:tracePt t="440850" x="3321050" y="4895850"/>
          <p14:tracePt t="440866" x="3225800" y="4895850"/>
          <p14:tracePt t="440883" x="3124200" y="4895850"/>
          <p14:tracePt t="440900" x="3048000" y="4895850"/>
          <p14:tracePt t="440906" x="3016250" y="4895850"/>
          <p14:tracePt t="440918" x="2984500" y="4895850"/>
          <p14:tracePt t="440936" x="2946400" y="4895850"/>
          <p14:tracePt t="440950" x="2908300" y="4883150"/>
          <p14:tracePt t="440967" x="2863850" y="4864100"/>
          <p14:tracePt t="440983" x="2825750" y="4845050"/>
          <p14:tracePt t="441000" x="2787650" y="4826000"/>
          <p14:tracePt t="441017" x="2743200" y="4813300"/>
          <p14:tracePt t="441033" x="2698750" y="4787900"/>
          <p14:tracePt t="441050" x="2660650" y="4775200"/>
          <p14:tracePt t="441067" x="2641600" y="4768850"/>
          <p14:tracePt t="441083" x="2635250" y="4762500"/>
          <p14:tracePt t="441103" x="2628900" y="4756150"/>
          <p14:tracePt t="441118" x="2616200" y="4743450"/>
          <p14:tracePt t="441134" x="2609850" y="4737100"/>
          <p14:tracePt t="441150" x="2597150" y="4724400"/>
          <p14:tracePt t="441167" x="2584450" y="4711700"/>
          <p14:tracePt t="441183" x="2546350" y="4679950"/>
          <p14:tracePt t="441200" x="2482850" y="4648200"/>
          <p14:tracePt t="441217" x="2387600" y="4591050"/>
          <p14:tracePt t="441234" x="2298700" y="4540250"/>
          <p14:tracePt t="441250" x="2254250" y="4489450"/>
          <p14:tracePt t="441267" x="2222500" y="4438650"/>
          <p14:tracePt t="441283" x="2222500" y="4381500"/>
          <p14:tracePt t="441287" x="2222500" y="4356100"/>
          <p14:tracePt t="441300" x="2222500" y="4330700"/>
          <p14:tracePt t="441317" x="2222500" y="4298950"/>
          <p14:tracePt t="441318" x="2222500" y="4292600"/>
          <p14:tracePt t="441333" x="2235200" y="4260850"/>
          <p14:tracePt t="441350" x="2286000" y="4203700"/>
          <p14:tracePt t="441367" x="2381250" y="4159250"/>
          <p14:tracePt t="441383" x="2514600" y="4114800"/>
          <p14:tracePt t="441400" x="2781300" y="4070350"/>
          <p14:tracePt t="441417" x="3048000" y="4025900"/>
          <p14:tracePt t="441434" x="3270250" y="4000500"/>
          <p14:tracePt t="441451" x="3473450" y="3981450"/>
          <p14:tracePt t="441467" x="3619500" y="3981450"/>
          <p14:tracePt t="441474" x="3663950" y="3981450"/>
          <p14:tracePt t="441484" x="3695700" y="3981450"/>
          <p14:tracePt t="441500" x="3708400" y="3981450"/>
          <p14:tracePt t="441517" x="3714750" y="4006850"/>
          <p14:tracePt t="441534" x="3733800" y="4064000"/>
          <p14:tracePt t="441550" x="3746500" y="4133850"/>
          <p14:tracePt t="441567" x="3790950" y="4184650"/>
          <p14:tracePt t="441584" x="3848100" y="4235450"/>
          <p14:tracePt t="441601" x="3949700" y="4273550"/>
          <p14:tracePt t="441617" x="4038600" y="4292600"/>
          <p14:tracePt t="441634" x="4133850" y="4298950"/>
          <p14:tracePt t="441651" x="4267200" y="4324350"/>
          <p14:tracePt t="441667" x="4445000" y="4356100"/>
          <p14:tracePt t="441684" x="4705350" y="4406900"/>
          <p14:tracePt t="441688" x="4883150" y="4413250"/>
          <p14:tracePt t="441700" x="5067300" y="4438650"/>
          <p14:tracePt t="441717" x="5657850" y="4495800"/>
          <p14:tracePt t="441737" x="5937250" y="4495800"/>
          <p14:tracePt t="441751" x="6184900" y="4533900"/>
          <p14:tracePt t="441767" x="6375400" y="4572000"/>
          <p14:tracePt t="441784" x="6515100" y="4584700"/>
          <p14:tracePt t="441801" x="6604000" y="4603750"/>
          <p14:tracePt t="441817" x="6654800" y="4616450"/>
          <p14:tracePt t="441834" x="6680200" y="4616450"/>
          <p14:tracePt t="441851" x="6705600" y="4629150"/>
          <p14:tracePt t="441868" x="6711950" y="4629150"/>
          <p14:tracePt t="441884" x="6724650" y="4629150"/>
          <p14:tracePt t="441887" x="6743700" y="4629150"/>
          <p14:tracePt t="441901" x="6769100" y="4635500"/>
          <p14:tracePt t="441903" x="6800850" y="4635500"/>
          <p14:tracePt t="441917" x="6934200" y="4679950"/>
          <p14:tracePt t="441934" x="7080250" y="4692650"/>
          <p14:tracePt t="441951" x="7156450" y="4711700"/>
          <p14:tracePt t="441967" x="7245350" y="4718050"/>
          <p14:tracePt t="441984" x="7270750" y="4718050"/>
          <p14:tracePt t="442143" x="7283450" y="4718050"/>
          <p14:tracePt t="442168" x="7289800" y="4718050"/>
          <p14:tracePt t="442208" x="7296150" y="4718050"/>
          <p14:tracePt t="442224" x="7315200" y="4718050"/>
          <p14:tracePt t="442241" x="7327900" y="4724400"/>
          <p14:tracePt t="442248" x="7346950" y="4724400"/>
          <p14:tracePt t="442256" x="7378700" y="4730750"/>
          <p14:tracePt t="442268" x="7410450" y="4743450"/>
          <p14:tracePt t="442284" x="7493000" y="4768850"/>
          <p14:tracePt t="442289" x="7531100" y="4775200"/>
          <p14:tracePt t="442301" x="7556500" y="4787900"/>
          <p14:tracePt t="442318" x="7569200" y="4787900"/>
          <p14:tracePt t="442560" x="7569200" y="4794250"/>
          <p14:tracePt t="442584" x="7562850" y="4794250"/>
          <p14:tracePt t="442592" x="7556500" y="4794250"/>
          <p14:tracePt t="442601" x="7550150" y="4806950"/>
          <p14:tracePt t="442618" x="7537450" y="4813300"/>
          <p14:tracePt t="442635" x="7505700" y="4819650"/>
          <p14:tracePt t="442651" x="7486650" y="4819650"/>
          <p14:tracePt t="442668" x="7461250" y="4819650"/>
          <p14:tracePt t="442685" x="7416800" y="4819650"/>
          <p14:tracePt t="442690" x="7404100" y="4819650"/>
          <p14:tracePt t="442701" x="7346950" y="4819650"/>
          <p14:tracePt t="442718" x="7296150" y="4819650"/>
          <p14:tracePt t="442735" x="7258050" y="4806950"/>
          <p14:tracePt t="442752" x="7239000" y="4794250"/>
          <p14:tracePt t="442768" x="7219950" y="4775200"/>
          <p14:tracePt t="442785" x="7200900" y="4756150"/>
          <p14:tracePt t="442802" x="7194550" y="4737100"/>
          <p14:tracePt t="442818" x="7169150" y="4699000"/>
          <p14:tracePt t="442835" x="7162800" y="4679950"/>
          <p14:tracePt t="442852" x="7143750" y="4648200"/>
          <p14:tracePt t="442868" x="7137400" y="4622800"/>
          <p14:tracePt t="442873" x="7137400" y="4610100"/>
          <p14:tracePt t="442886" x="7137400" y="4597400"/>
          <p14:tracePt t="442903" x="7137400" y="4565650"/>
          <p14:tracePt t="442918" x="7137400" y="4552950"/>
          <p14:tracePt t="442922" x="7137400" y="4540250"/>
          <p14:tracePt t="442936" x="7137400" y="4521200"/>
          <p14:tracePt t="442951" x="7156450" y="4483100"/>
          <p14:tracePt t="442968" x="7188200" y="4451350"/>
          <p14:tracePt t="442985" x="7219950" y="4419600"/>
          <p14:tracePt t="443002" x="7258050" y="4387850"/>
          <p14:tracePt t="443018" x="7315200" y="4337050"/>
          <p14:tracePt t="443035" x="7391400" y="4292600"/>
          <p14:tracePt t="443052" x="7461250" y="4260850"/>
          <p14:tracePt t="443068" x="7537450" y="4229100"/>
          <p14:tracePt t="443071" x="7581900" y="4210050"/>
          <p14:tracePt t="443085" x="7613650" y="4203700"/>
          <p14:tracePt t="443102" x="7689850" y="4197350"/>
          <p14:tracePt t="443118" x="7727950" y="4197350"/>
          <p14:tracePt t="443135" x="7753350" y="4197350"/>
          <p14:tracePt t="443152" x="7797800" y="4216400"/>
          <p14:tracePt t="443169" x="7835900" y="4241800"/>
          <p14:tracePt t="443185" x="7905750" y="4286250"/>
          <p14:tracePt t="443202" x="7975600" y="4324350"/>
          <p14:tracePt t="443219" x="8032750" y="4375150"/>
          <p14:tracePt t="443235" x="8051800" y="4394200"/>
          <p14:tracePt t="443252" x="8070850" y="4413250"/>
          <p14:tracePt t="443269" x="8077200" y="4432300"/>
          <p14:tracePt t="443285" x="8077200" y="4457700"/>
          <p14:tracePt t="443292" x="8077200" y="4483100"/>
          <p14:tracePt t="443303" x="8077200" y="4502150"/>
          <p14:tracePt t="443319" x="8077200" y="4521200"/>
          <p14:tracePt t="443335" x="8077200" y="4546600"/>
          <p14:tracePt t="443352" x="8051800" y="4572000"/>
          <p14:tracePt t="443368" x="8020050" y="4603750"/>
          <p14:tracePt t="443385" x="7975600" y="4635500"/>
          <p14:tracePt t="443402" x="7950200" y="4660900"/>
          <p14:tracePt t="443419" x="7912100" y="4679950"/>
          <p14:tracePt t="443435" x="7861300" y="4692650"/>
          <p14:tracePt t="443452" x="7835900" y="4699000"/>
          <p14:tracePt t="443469" x="7823200" y="4711700"/>
          <p14:tracePt t="443486" x="7816850" y="4711700"/>
          <p14:tracePt t="444537" x="7778750" y="4730750"/>
          <p14:tracePt t="444545" x="7734300" y="4762500"/>
          <p14:tracePt t="444553" x="7588250" y="4826000"/>
          <p14:tracePt t="444562" x="7404100" y="4908550"/>
          <p14:tracePt t="444579" x="6902450" y="5073650"/>
          <p14:tracePt t="444596" x="6350000" y="5213350"/>
          <p14:tracePt t="444612" x="5829300" y="5378450"/>
          <p14:tracePt t="444632" x="5365750" y="5467350"/>
          <p14:tracePt t="444637" x="5181600" y="5486400"/>
          <p14:tracePt t="444647" x="4991100" y="5524500"/>
          <p14:tracePt t="444663" x="4603750" y="5581650"/>
          <p14:tracePt t="444680" x="4432300" y="5607050"/>
          <p14:tracePt t="444696" x="4248150" y="5626100"/>
          <p14:tracePt t="444712" x="4102100" y="5651500"/>
          <p14:tracePt t="444730" x="3968750" y="5670550"/>
          <p14:tracePt t="444746" x="3848100" y="5689600"/>
          <p14:tracePt t="444762" x="3752850" y="5702300"/>
          <p14:tracePt t="444779" x="3625850" y="5702300"/>
          <p14:tracePt t="444796" x="3479800" y="5702300"/>
          <p14:tracePt t="444812" x="3295650" y="5702300"/>
          <p14:tracePt t="444830" x="3079750" y="5702300"/>
          <p14:tracePt t="444834" x="2990850" y="5708650"/>
          <p14:tracePt t="444846" x="2895600" y="5734050"/>
          <p14:tracePt t="444863" x="2692400" y="5753100"/>
          <p14:tracePt t="444879" x="2622550" y="5753100"/>
          <p14:tracePt t="444896" x="2597150" y="5759450"/>
          <p14:tracePt t="444913" x="2584450" y="5759450"/>
          <p14:tracePt t="444929" x="2565400" y="5765800"/>
          <p14:tracePt t="444946" x="2559050" y="5772150"/>
          <p14:tracePt t="444963" x="2546350" y="5778500"/>
          <p14:tracePt t="444980" x="2495550" y="5803900"/>
          <p14:tracePt t="444996" x="2400300" y="5854700"/>
          <p14:tracePt t="445013" x="2286000" y="5886450"/>
          <p14:tracePt t="445030" x="2197100" y="5918200"/>
          <p14:tracePt t="445034" x="2171700" y="5924550"/>
          <p14:tracePt t="445047" x="2146300" y="5924550"/>
          <p14:tracePt t="445048" x="2114550" y="5924550"/>
          <p14:tracePt t="445063" x="2070100" y="5930900"/>
          <p14:tracePt t="445080" x="2000250" y="5930900"/>
          <p14:tracePt t="445096" x="1943100" y="5943600"/>
          <p14:tracePt t="445113" x="1898650" y="5949950"/>
          <p14:tracePt t="445130" x="1879600" y="5956300"/>
          <p14:tracePt t="445224" x="1873250" y="5956300"/>
          <p14:tracePt t="445247" x="1866900" y="5956300"/>
          <p14:tracePt t="445403" x="1873250" y="5969000"/>
          <p14:tracePt t="445409" x="1892300" y="5969000"/>
          <p14:tracePt t="445419" x="1924050" y="5969000"/>
          <p14:tracePt t="445435" x="2019300" y="5969000"/>
          <p14:tracePt t="445452" x="2171700" y="5969000"/>
          <p14:tracePt t="445469" x="2305050" y="5969000"/>
          <p14:tracePt t="445485" x="2457450" y="5969000"/>
          <p14:tracePt t="445502" x="2571750" y="5969000"/>
          <p14:tracePt t="445504" x="2647950" y="5975350"/>
          <p14:tracePt t="445519" x="2774950" y="5975350"/>
          <p14:tracePt t="445536" x="2901950" y="5988050"/>
          <p14:tracePt t="445552" x="3060700" y="5988050"/>
          <p14:tracePt t="445569" x="3238500" y="5994400"/>
          <p14:tracePt t="445586" x="3479800" y="6026150"/>
          <p14:tracePt t="445602" x="3752850" y="6032500"/>
          <p14:tracePt t="445619" x="4000500" y="6045200"/>
          <p14:tracePt t="445636" x="4222750" y="6045200"/>
          <p14:tracePt t="445652" x="4368800" y="6045200"/>
          <p14:tracePt t="445669" x="4432300" y="6045200"/>
          <p14:tracePt t="445685" x="4451350" y="6051550"/>
          <p14:tracePt t="445826" x="4476750" y="6051550"/>
          <p14:tracePt t="445833" x="4502150" y="6051550"/>
          <p14:tracePt t="445842" x="4533900" y="6051550"/>
          <p14:tracePt t="445853" x="4597400" y="6045200"/>
          <p14:tracePt t="445869" x="4794250" y="6019800"/>
          <p14:tracePt t="445886" x="5054600" y="5981700"/>
          <p14:tracePt t="445889" x="5162550" y="5969000"/>
          <p14:tracePt t="445902" x="5245100" y="5956300"/>
          <p14:tracePt t="445907" x="5308600" y="5956300"/>
          <p14:tracePt t="445919" x="5397500" y="5956300"/>
          <p14:tracePt t="445936" x="5422900" y="5956300"/>
          <p14:tracePt t="445952" x="5435600" y="5956300"/>
          <p14:tracePt t="445969" x="5441950" y="5956300"/>
          <p14:tracePt t="445986" x="5448300" y="5962650"/>
          <p14:tracePt t="446064" x="5454650" y="5962650"/>
          <p14:tracePt t="446096" x="5454650" y="5969000"/>
          <p14:tracePt t="446121" x="5448300" y="5975350"/>
          <p14:tracePt t="446144" x="5448300" y="5981700"/>
          <p14:tracePt t="446274" x="5429250" y="5988050"/>
          <p14:tracePt t="446282" x="5422900" y="5988050"/>
          <p14:tracePt t="446291" x="5410200" y="5988050"/>
          <p14:tracePt t="446305" x="5365750" y="5994400"/>
          <p14:tracePt t="446319" x="5308600" y="6007100"/>
          <p14:tracePt t="446336" x="5264150" y="6007100"/>
          <p14:tracePt t="446353" x="5245100" y="6007100"/>
          <p14:tracePt t="446369" x="5238750" y="6007100"/>
          <p14:tracePt t="446456" x="5232400" y="6007100"/>
          <p14:tracePt t="446475" x="5226050" y="6007100"/>
          <p14:tracePt t="446480" x="5213350" y="6007100"/>
          <p14:tracePt t="446505" x="5200650" y="6007100"/>
          <p14:tracePt t="446512" x="5194300" y="6007100"/>
          <p14:tracePt t="446520" x="5187950" y="6007100"/>
          <p14:tracePt t="446536" x="5168900" y="6007100"/>
          <p14:tracePt t="446553" x="5149850" y="6007100"/>
          <p14:tracePt t="446569" x="5137150" y="6007100"/>
          <p14:tracePt t="446586" x="5130800" y="6007100"/>
          <p14:tracePt t="446603" x="5118100" y="6007100"/>
          <p14:tracePt t="447056" x="5130800" y="6007100"/>
          <p14:tracePt t="447065" x="5143500" y="6007100"/>
          <p14:tracePt t="447072" x="5156200" y="6007100"/>
          <p14:tracePt t="447083" x="5187950" y="6007100"/>
          <p14:tracePt t="447097" x="5251450" y="6007100"/>
          <p14:tracePt t="447113" x="5353050" y="6007100"/>
          <p14:tracePt t="447130" x="5448300" y="6007100"/>
          <p14:tracePt t="447147" x="5530850" y="6007100"/>
          <p14:tracePt t="447163" x="5638800" y="6007100"/>
          <p14:tracePt t="447180" x="5746750" y="6007100"/>
          <p14:tracePt t="447197" x="5861050" y="6007100"/>
          <p14:tracePt t="447214" x="5988050" y="6007100"/>
          <p14:tracePt t="447230" x="6108700" y="6007100"/>
          <p14:tracePt t="447247" x="6184900" y="6007100"/>
          <p14:tracePt t="447251" x="6235700" y="6007100"/>
          <p14:tracePt t="447264" x="6330950" y="6007100"/>
          <p14:tracePt t="447280" x="6483350" y="6007100"/>
          <p14:tracePt t="447297" x="6610350" y="6007100"/>
          <p14:tracePt t="447314" x="6769100" y="6007100"/>
          <p14:tracePt t="447330" x="6896100" y="6007100"/>
          <p14:tracePt t="447347" x="7004050" y="6007100"/>
          <p14:tracePt t="447364" x="7067550" y="6007100"/>
          <p14:tracePt t="447381" x="7124700" y="6007100"/>
          <p14:tracePt t="447397" x="7131050" y="6007100"/>
          <p14:tracePt t="447414" x="7137400" y="6007100"/>
          <p14:tracePt t="447513" x="7143750" y="6007100"/>
          <p14:tracePt t="447721" x="7150100" y="6007100"/>
          <p14:tracePt t="447729" x="7156450" y="6007100"/>
          <p14:tracePt t="447746" x="7169150" y="6007100"/>
          <p14:tracePt t="447752" x="7175500" y="6007100"/>
          <p14:tracePt t="447762" x="7181850" y="6007100"/>
          <p14:tracePt t="447778" x="7194550" y="6007100"/>
          <p14:tracePt t="447795" x="7200900" y="6007100"/>
          <p14:tracePt t="447811" x="7207250" y="6007100"/>
          <p14:tracePt t="447841" x="7213600" y="6007100"/>
          <p14:tracePt t="447866" x="7219950" y="6007100"/>
          <p14:tracePt t="448035" x="7226300" y="6007100"/>
          <p14:tracePt t="448051" x="7245350" y="6007100"/>
          <p14:tracePt t="448057" x="7251700" y="6007100"/>
          <p14:tracePt t="448065" x="7270750" y="6007100"/>
          <p14:tracePt t="448076" x="7296150" y="6013450"/>
          <p14:tracePt t="448092" x="7359650" y="6013450"/>
          <p14:tracePt t="448109" x="7410450" y="6013450"/>
          <p14:tracePt t="448126" x="7467600" y="6013450"/>
          <p14:tracePt t="448142" x="7493000" y="6013450"/>
          <p14:tracePt t="448159" x="7499350" y="6013450"/>
          <p14:tracePt t="448331" x="7505700" y="6013450"/>
          <p14:tracePt t="448354" x="7512050" y="6013450"/>
          <p14:tracePt t="448362" x="7518400" y="6013450"/>
          <p14:tracePt t="448378" x="7537450" y="6013450"/>
          <p14:tracePt t="448395" x="7562850" y="6019800"/>
          <p14:tracePt t="448405" x="7581900" y="6019800"/>
          <p14:tracePt t="448415" x="7600950" y="6026150"/>
          <p14:tracePt t="448431" x="7689850" y="6038850"/>
          <p14:tracePt t="448436" x="7740650" y="6045200"/>
          <p14:tracePt t="448448" x="7785100" y="6045200"/>
          <p14:tracePt t="448465" x="7937500" y="6057900"/>
          <p14:tracePt t="448481" x="8013700" y="6057900"/>
          <p14:tracePt t="448498" x="8045450" y="6057900"/>
          <p14:tracePt t="448515" x="8064500" y="6057900"/>
          <p14:tracePt t="448532" x="8070850" y="6057900"/>
          <p14:tracePt t="448626" x="8077200" y="6057900"/>
          <p14:tracePt t="448635" x="8083550" y="6057900"/>
          <p14:tracePt t="448650" x="8102600" y="6057900"/>
          <p14:tracePt t="448658" x="8108950" y="6057900"/>
          <p14:tracePt t="448668" x="8128000" y="6057900"/>
          <p14:tracePt t="448682" x="8166100" y="6057900"/>
          <p14:tracePt t="448698" x="8216900" y="6057900"/>
          <p14:tracePt t="448715" x="8286750" y="6076950"/>
          <p14:tracePt t="448732" x="8318500" y="6076950"/>
          <p14:tracePt t="448749" x="8337550" y="6076950"/>
          <p14:tracePt t="448765" x="8350250" y="6076950"/>
          <p14:tracePt t="449154" x="8362950" y="6076950"/>
          <p14:tracePt t="449178" x="8369300" y="6076950"/>
          <p14:tracePt t="449186" x="8375650" y="6076950"/>
          <p14:tracePt t="449195" x="8394700" y="6076950"/>
          <p14:tracePt t="449212" x="8432800" y="6076950"/>
          <p14:tracePt t="449228" x="8483600" y="6070600"/>
          <p14:tracePt t="449245" x="8540750" y="6064250"/>
          <p14:tracePt t="449262" x="8572500" y="6064250"/>
          <p14:tracePt t="449278" x="8578850" y="6064250"/>
          <p14:tracePt t="449295" x="8591550" y="6064250"/>
          <p14:tracePt t="449635" x="8597900" y="6057900"/>
          <p14:tracePt t="449643" x="8610600" y="6057900"/>
          <p14:tracePt t="449652" x="8642350" y="6057900"/>
          <p14:tracePt t="449660" x="8680450" y="6057900"/>
          <p14:tracePt t="449676" x="8724900" y="6057900"/>
          <p14:tracePt t="449693" x="8775700" y="6057900"/>
          <p14:tracePt t="449709" x="8801100" y="6057900"/>
          <p14:tracePt t="449732" x="8807450" y="6057900"/>
          <p14:tracePt t="450003" x="8820150" y="6057900"/>
          <p14:tracePt t="450011" x="8826500" y="6057900"/>
          <p14:tracePt t="450027" x="8832850" y="6057900"/>
          <p14:tracePt t="450036" x="8839200" y="6057900"/>
          <p14:tracePt t="450045" x="8845550" y="6057900"/>
          <p14:tracePt t="450061" x="8858250" y="6051550"/>
          <p14:tracePt t="450078" x="8890000" y="6045200"/>
          <p14:tracePt t="450094" x="8902700" y="6045200"/>
          <p14:tracePt t="450111" x="8921750" y="6038850"/>
          <p14:tracePt t="450128" x="8928100" y="6038850"/>
          <p14:tracePt t="450907" x="8934450" y="6038850"/>
          <p14:tracePt t="450914" x="8947150" y="6032500"/>
          <p14:tracePt t="450922" x="8978900" y="6032500"/>
          <p14:tracePt t="450931" x="9036050" y="6026150"/>
          <p14:tracePt t="450947" x="9150350" y="6026150"/>
          <p14:tracePt t="450964" x="9321800" y="6026150"/>
          <p14:tracePt t="450981" x="9480550" y="6026150"/>
          <p14:tracePt t="450997" x="9582150" y="6026150"/>
          <p14:tracePt t="451014" x="9626600" y="6026150"/>
          <p14:tracePt t="451031" x="9639300" y="6026150"/>
          <p14:tracePt t="451115" x="9645650" y="6026150"/>
          <p14:tracePt t="451147" x="9652000" y="6026150"/>
          <p14:tracePt t="451154" x="9658350" y="6026150"/>
          <p14:tracePt t="451164" x="9671050" y="6026150"/>
          <p14:tracePt t="451181" x="9715500" y="6026150"/>
          <p14:tracePt t="451198" x="9817100" y="6026150"/>
          <p14:tracePt t="451214" x="9975850" y="6026150"/>
          <p14:tracePt t="451231" x="10115550" y="6026150"/>
          <p14:tracePt t="451248" x="10255250" y="6019800"/>
          <p14:tracePt t="451264" x="10344150" y="6013450"/>
          <p14:tracePt t="451269" x="10369550" y="6007100"/>
          <p14:tracePt t="451410" x="10375900" y="6007100"/>
          <p14:tracePt t="451435" x="10382250" y="6007100"/>
          <p14:tracePt t="451442" x="10394950" y="6007100"/>
          <p14:tracePt t="451451" x="10414000" y="6007100"/>
          <p14:tracePt t="451464" x="10420350" y="6007100"/>
          <p14:tracePt t="451481" x="10445750" y="6007100"/>
          <p14:tracePt t="451484" x="10452100" y="6007100"/>
          <p14:tracePt t="451498" x="10464800" y="6007100"/>
          <p14:tracePt t="451515" x="10471150" y="6007100"/>
          <p14:tracePt t="452364" x="10496550" y="6007100"/>
          <p14:tracePt t="452372" x="10515600" y="6007100"/>
          <p14:tracePt t="452381" x="10534650" y="6007100"/>
          <p14:tracePt t="452390" x="10553700" y="6007100"/>
          <p14:tracePt t="452405" x="10579100" y="6007100"/>
          <p14:tracePt t="452422" x="10598150" y="6007100"/>
          <p14:tracePt t="452439" x="10629900" y="6007100"/>
          <p14:tracePt t="452455" x="10655300" y="6007100"/>
          <p14:tracePt t="452472" x="10693400" y="6007100"/>
          <p14:tracePt t="452489" x="10718800" y="6007100"/>
          <p14:tracePt t="452507" x="10737850" y="6007100"/>
          <p14:tracePt t="452522" x="10744200" y="6007100"/>
          <p14:tracePt t="452675" x="10756900" y="6000750"/>
          <p14:tracePt t="452693" x="10769600" y="6000750"/>
          <p14:tracePt t="452699" x="10775950" y="5994400"/>
          <p14:tracePt t="452708" x="10782300" y="5994400"/>
          <p14:tracePt t="452722" x="10795000" y="5994400"/>
          <p14:tracePt t="452739" x="10820400" y="5988050"/>
          <p14:tracePt t="452756" x="10839450" y="5981700"/>
          <p14:tracePt t="452773" x="10852150" y="5981700"/>
          <p14:tracePt t="452789" x="10858500" y="5975350"/>
          <p14:tracePt t="452806" x="10864850" y="5975350"/>
          <p14:tracePt t="453589" x="10858500" y="5975350"/>
          <p14:tracePt t="453595" x="10852150" y="5975350"/>
          <p14:tracePt t="453603" x="10839450" y="5975350"/>
          <p14:tracePt t="453614" x="10820400" y="5975350"/>
          <p14:tracePt t="453631" x="10775950" y="5988050"/>
          <p14:tracePt t="453648" x="10744200" y="6000750"/>
          <p14:tracePt t="453664" x="10636250" y="6013450"/>
          <p14:tracePt t="453681" x="10420350" y="6064250"/>
          <p14:tracePt t="453684" x="10147300" y="6115050"/>
          <p14:tracePt t="453697" x="9747250" y="6178550"/>
          <p14:tracePt t="453714" x="8375650" y="6565900"/>
          <p14:tracePt t="453731" x="7391400" y="6845300"/>
          <p14:tracePt t="453748" x="6470650" y="6851650"/>
          <p14:tracePt t="453764" x="5607050" y="6851650"/>
          <p14:tracePt t="453781" x="4876800" y="6851650"/>
          <p14:tracePt t="453798" x="4241800" y="6851650"/>
          <p14:tracePt t="453815" x="3556000" y="6851650"/>
          <p14:tracePt t="453831" x="2997200" y="6851650"/>
          <p14:tracePt t="453848" x="2628900" y="6851650"/>
          <p14:tracePt t="453865" x="2419350" y="6851650"/>
          <p14:tracePt t="453881" x="2266950" y="6851650"/>
          <p14:tracePt t="453884" x="2190750" y="6838950"/>
          <p14:tracePt t="453898" x="2127250" y="6832600"/>
          <p14:tracePt t="453915" x="1981200" y="6807200"/>
          <p14:tracePt t="453931" x="1936750" y="6800850"/>
          <p14:tracePt t="453948" x="1911350" y="6800850"/>
          <p14:tracePt t="453964" x="1879600" y="6800850"/>
          <p14:tracePt t="453981" x="1847850" y="6800850"/>
          <p14:tracePt t="453998" x="1809750" y="6800850"/>
          <p14:tracePt t="454015" x="1790700" y="6800850"/>
          <p14:tracePt t="454140" x="1809750" y="6762750"/>
          <p14:tracePt t="454148" x="1847850" y="6737350"/>
          <p14:tracePt t="454165" x="1993900" y="6686550"/>
          <p14:tracePt t="454181" x="2159000" y="6610350"/>
          <p14:tracePt t="454198" x="2355850" y="6553200"/>
          <p14:tracePt t="454215" x="2559050" y="6508750"/>
          <p14:tracePt t="454231" x="2717800" y="6477000"/>
          <p14:tracePt t="454248" x="2832100" y="6451600"/>
          <p14:tracePt t="454265" x="2870200" y="6438900"/>
          <p14:tracePt t="454281" x="2882900" y="6438900"/>
          <p14:tracePt t="454298" x="2889250" y="6438900"/>
          <p14:tracePt t="454323" x="2882900" y="6426200"/>
          <p14:tracePt t="454348" x="2870200" y="6426200"/>
          <p14:tracePt t="454453" x="2889250" y="6419850"/>
          <p14:tracePt t="454461" x="2952750" y="6413500"/>
          <p14:tracePt t="454471" x="3060700" y="6400800"/>
          <p14:tracePt t="454482" x="3206750" y="6381750"/>
          <p14:tracePt t="454499" x="3543300" y="6362700"/>
          <p14:tracePt t="454501" x="3733800" y="6324600"/>
          <p14:tracePt t="454515" x="4051300" y="6248400"/>
          <p14:tracePt t="454532" x="4197350" y="6203950"/>
          <p14:tracePt t="454548" x="4229100" y="6184900"/>
          <p14:tracePt t="454620" x="4222750" y="6184900"/>
          <p14:tracePt t="454628" x="4216400" y="6184900"/>
          <p14:tracePt t="454708" x="4210050" y="6178550"/>
          <p14:tracePt t="454740" x="4197350" y="6178550"/>
          <p14:tracePt t="454757" x="4191000" y="6178550"/>
          <p14:tracePt t="454766" x="4184650" y="6178550"/>
          <p14:tracePt t="454774" x="4178300" y="6178550"/>
          <p14:tracePt t="454782" x="4171950" y="6178550"/>
          <p14:tracePt t="454798" x="4165600" y="6178550"/>
          <p14:tracePt t="454815" x="4152900" y="6178550"/>
          <p14:tracePt t="454832" x="4146550" y="6178550"/>
          <p14:tracePt t="454849" x="4140200" y="6178550"/>
          <p14:tracePt t="454865" x="4127500" y="6178550"/>
          <p14:tracePt t="454882" x="4121150" y="6178550"/>
          <p14:tracePt t="454901" x="4114800" y="6178550"/>
          <p14:tracePt t="455020" x="4121150" y="6178550"/>
          <p14:tracePt t="455028" x="4152900" y="6178550"/>
          <p14:tracePt t="455038" x="4210050" y="6197600"/>
          <p14:tracePt t="455049" x="4273550" y="6210300"/>
          <p14:tracePt t="455066" x="4451350" y="6292850"/>
          <p14:tracePt t="455082" x="4616450" y="6369050"/>
          <p14:tracePt t="455087" x="4679950" y="6394450"/>
          <p14:tracePt t="455100" x="4806950" y="6451600"/>
          <p14:tracePt t="455115" x="4870450" y="6489700"/>
          <p14:tracePt t="455132" x="4889500" y="6496050"/>
          <p14:tracePt t="455278" x="4895850" y="6496050"/>
          <p14:tracePt t="456414" x="4876800" y="6496050"/>
          <p14:tracePt t="456430" x="4864100" y="6502400"/>
          <p14:tracePt t="456439" x="4857750" y="6508750"/>
          <p14:tracePt t="456461" x="4851400" y="6508750"/>
          <p14:tracePt t="456637" x="4845050" y="6508750"/>
          <p14:tracePt t="456661" x="4838700" y="6508750"/>
          <p14:tracePt t="456669" x="4832350" y="6508750"/>
          <p14:tracePt t="456678" x="4826000" y="6508750"/>
          <p14:tracePt t="456702" x="4819650" y="6508750"/>
          <p14:tracePt t="456717" x="4813300" y="6502400"/>
          <p14:tracePt t="456728" x="4806950" y="6502400"/>
          <p14:tracePt t="456750" x="4806950" y="6496050"/>
          <p14:tracePt t="456783" x="4806950" y="6489700"/>
          <p14:tracePt t="456838" x="4806950" y="6483350"/>
          <p14:tracePt t="456870" x="4813300" y="6477000"/>
          <p14:tracePt t="456925" x="4813300" y="6470650"/>
          <p14:tracePt t="456934" x="4775200" y="6426200"/>
          <p14:tracePt t="456941" x="4699000" y="6381750"/>
          <p14:tracePt t="456951" x="4610100" y="6337300"/>
          <p14:tracePt t="456962" x="4495800" y="6286500"/>
          <p14:tracePt t="456978" x="4222750" y="6140450"/>
          <p14:tracePt t="456995" x="3968750" y="6038850"/>
          <p14:tracePt t="457000" x="3848100" y="5975350"/>
          <p14:tracePt t="457012" x="3505200" y="5835650"/>
          <p14:tracePt t="457028" x="3098800" y="5657850"/>
          <p14:tracePt t="457045" x="2749550" y="5486400"/>
          <p14:tracePt t="457062" x="2616200" y="5403850"/>
          <p14:tracePt t="457079" x="2584450" y="5365750"/>
          <p14:tracePt t="457095" x="2584450" y="5327650"/>
          <p14:tracePt t="457112" x="2584450" y="5289550"/>
          <p14:tracePt t="457129" x="2590800" y="5270500"/>
          <p14:tracePt t="457145" x="2597150" y="5257800"/>
          <p14:tracePt t="457162" x="2603500" y="5251450"/>
          <p14:tracePt t="457179" x="2603500" y="5238750"/>
          <p14:tracePt t="457182" x="2609850" y="5238750"/>
          <p14:tracePt t="457195" x="2616200" y="5232400"/>
          <p14:tracePt t="457215" x="2616200" y="5219700"/>
          <p14:tracePt t="457229" x="2616200" y="5200650"/>
          <p14:tracePt t="457245" x="2616200" y="5181600"/>
          <p14:tracePt t="457262" x="2616200" y="5168900"/>
          <p14:tracePt t="457279" x="2616200" y="5162550"/>
          <p14:tracePt t="457342" x="2622550" y="5156200"/>
          <p14:tracePt t="457350" x="2628900" y="5149850"/>
          <p14:tracePt t="457367" x="2628900" y="5143500"/>
          <p14:tracePt t="457527" x="2635250" y="5137150"/>
          <p14:tracePt t="457558" x="2647950" y="5130800"/>
          <p14:tracePt t="457583" x="2660650" y="5130800"/>
          <p14:tracePt t="457601" x="2673350" y="5118100"/>
          <p14:tracePt t="457638" x="2686050" y="5111750"/>
          <p14:tracePt t="457677" x="2692400" y="5111750"/>
          <p14:tracePt t="457685" x="2698750" y="5111750"/>
          <p14:tracePt t="457696" x="2711450" y="5111750"/>
          <p14:tracePt t="457712" x="2749550" y="5099050"/>
          <p14:tracePt t="457729" x="2819400" y="5086350"/>
          <p14:tracePt t="457746" x="2933700" y="5067300"/>
          <p14:tracePt t="457763" x="3079750" y="5041900"/>
          <p14:tracePt t="457766" x="3143250" y="5029200"/>
          <p14:tracePt t="457779" x="3187700" y="5003800"/>
          <p14:tracePt t="457796" x="3251200" y="4991100"/>
          <p14:tracePt t="457799" x="3257550" y="4991100"/>
          <p14:tracePt t="459095" x="3257550" y="5003800"/>
          <p14:tracePt t="459102" x="3270250" y="5029200"/>
          <p14:tracePt t="459110" x="3289300" y="5048250"/>
          <p14:tracePt t="459119" x="3327400" y="5099050"/>
          <p14:tracePt t="459136" x="3441700" y="5226050"/>
          <p14:tracePt t="459152" x="3556000" y="5384800"/>
          <p14:tracePt t="459169" x="3683000" y="5556250"/>
          <p14:tracePt t="459185" x="3797300" y="5695950"/>
          <p14:tracePt t="459202" x="3835400" y="5715000"/>
          <p14:tracePt t="459224" x="3841750" y="5715000"/>
          <p14:tracePt t="459239" x="3841750" y="5708650"/>
          <p14:tracePt t="459252" x="3841750" y="5695950"/>
          <p14:tracePt t="459269" x="3829050" y="5657850"/>
          <p14:tracePt t="459286" x="3790950" y="5626100"/>
          <p14:tracePt t="459302" x="3765550" y="5607050"/>
          <p14:tracePt t="459319" x="3689350" y="5562600"/>
          <p14:tracePt t="459336" x="3575050" y="5505450"/>
          <p14:tracePt t="459352" x="3492500" y="5467350"/>
          <p14:tracePt t="459369" x="3378200" y="5416550"/>
          <p14:tracePt t="459386" x="3295650" y="5378450"/>
          <p14:tracePt t="459402" x="3225800" y="5327650"/>
          <p14:tracePt t="459419" x="3187700" y="5289550"/>
          <p14:tracePt t="459425" x="3168650" y="5276850"/>
          <p14:tracePt t="459436" x="3162300" y="5264150"/>
          <p14:tracePt t="459452" x="3155950" y="5232400"/>
          <p14:tracePt t="459469" x="3155950" y="5207000"/>
          <p14:tracePt t="459486" x="3155950" y="5200650"/>
          <p14:tracePt t="459502" x="3162300" y="5194300"/>
          <p14:tracePt t="459542" x="3162300" y="5187950"/>
          <p14:tracePt t="459558" x="3162300" y="5181600"/>
          <p14:tracePt t="459566" x="3162300" y="5175250"/>
          <p14:tracePt t="459574" x="3162300" y="5162550"/>
          <p14:tracePt t="459586" x="3162300" y="5156200"/>
          <p14:tracePt t="459602" x="3162300" y="5137150"/>
          <p14:tracePt t="459619" x="3162300" y="5130800"/>
          <p14:tracePt t="459655" x="3162300" y="5124450"/>
          <p14:tracePt t="459686" x="3162300" y="5118100"/>
          <p14:tracePt t="459710" x="3162300" y="5111750"/>
          <p14:tracePt t="459736" x="3162300" y="5105400"/>
          <p14:tracePt t="459871" x="3162300" y="5099050"/>
          <p14:tracePt t="459878" x="3162300" y="5092700"/>
          <p14:tracePt t="459886" x="3162300" y="5080000"/>
          <p14:tracePt t="459903" x="3155950" y="5073650"/>
          <p14:tracePt t="459920" x="3149600" y="5067300"/>
          <p14:tracePt t="459936" x="3136900" y="5060950"/>
          <p14:tracePt t="460024" x="3130550" y="5060950"/>
          <p14:tracePt t="460041" x="3124200" y="5060950"/>
          <p14:tracePt t="460057" x="3117850" y="5054600"/>
          <p14:tracePt t="460073" x="3111500" y="5054600"/>
          <p14:tracePt t="461112" x="3098800" y="5054600"/>
          <p14:tracePt t="461121" x="3086100" y="5054600"/>
          <p14:tracePt t="461129" x="3079750" y="5054600"/>
          <p14:tracePt t="461137" x="3067050" y="5054600"/>
          <p14:tracePt t="461153" x="3016250" y="5067300"/>
          <p14:tracePt t="461170" x="2965450" y="5080000"/>
          <p14:tracePt t="461187" x="2927350" y="5092700"/>
          <p14:tracePt t="461204" x="2901950" y="5099050"/>
          <p14:tracePt t="461220" x="2870200" y="5105400"/>
          <p14:tracePt t="461237" x="2813050" y="5124450"/>
          <p14:tracePt t="461241" x="2755900" y="5124450"/>
          <p14:tracePt t="461255" x="2686050" y="5124450"/>
          <p14:tracePt t="461258" x="2622550" y="5124450"/>
          <p14:tracePt t="461270" x="2482850" y="5124450"/>
          <p14:tracePt t="461287" x="2362200" y="5124450"/>
          <p14:tracePt t="461304" x="2273300" y="5105400"/>
          <p14:tracePt t="461320" x="2209800" y="5086350"/>
          <p14:tracePt t="461337" x="2184400" y="5073650"/>
          <p14:tracePt t="461354" x="2165350" y="5060950"/>
          <p14:tracePt t="461371" x="2152650" y="5054600"/>
          <p14:tracePt t="461387" x="2133600" y="5048250"/>
          <p14:tracePt t="461404" x="2095500" y="5048250"/>
          <p14:tracePt t="461421" x="2063750" y="5035550"/>
          <p14:tracePt t="461427" x="2044700" y="5035550"/>
          <p14:tracePt t="461437" x="2025650" y="5029200"/>
          <p14:tracePt t="461454" x="2006600" y="5029200"/>
          <p14:tracePt t="461471" x="1993900" y="5022850"/>
          <p14:tracePt t="461487" x="1993900" y="5016500"/>
          <p14:tracePt t="461504" x="1993900" y="5010150"/>
          <p14:tracePt t="461521" x="2000250" y="4991100"/>
          <p14:tracePt t="461537" x="2025650" y="4978400"/>
          <p14:tracePt t="461554" x="2051050" y="4959350"/>
          <p14:tracePt t="461571" x="2076450" y="4946650"/>
          <p14:tracePt t="461587" x="2127250" y="4914900"/>
          <p14:tracePt t="461604" x="2171700" y="4883150"/>
          <p14:tracePt t="461621" x="2190750" y="4864100"/>
          <p14:tracePt t="461638" x="2203450" y="4857750"/>
          <p14:tracePt t="461655" x="2228850" y="4838700"/>
          <p14:tracePt t="461660" x="2235200" y="4832350"/>
          <p14:tracePt t="461671" x="2260600" y="4813300"/>
          <p14:tracePt t="461687" x="2286000" y="4794250"/>
          <p14:tracePt t="461704" x="2324100" y="4775200"/>
          <p14:tracePt t="461721" x="2362200" y="4749800"/>
          <p14:tracePt t="461737" x="2438400" y="4711700"/>
          <p14:tracePt t="461754" x="2489200" y="4692650"/>
          <p14:tracePt t="461771" x="2540000" y="4673600"/>
          <p14:tracePt t="461788" x="2603500" y="4648200"/>
          <p14:tracePt t="461804" x="2654300" y="4616450"/>
          <p14:tracePt t="461809" x="2692400" y="4584700"/>
          <p14:tracePt t="461821" x="2730500" y="4572000"/>
          <p14:tracePt t="461838" x="2774950" y="4546600"/>
          <p14:tracePt t="461840" x="2787650" y="4540250"/>
          <p14:tracePt t="461854" x="2806700" y="4521200"/>
          <p14:tracePt t="461856" x="2819400" y="4514850"/>
          <p14:tracePt t="461871" x="2844800" y="4508500"/>
          <p14:tracePt t="461888" x="2876550" y="4489450"/>
          <p14:tracePt t="461904" x="2901950" y="4483100"/>
          <p14:tracePt t="461921" x="2933700" y="4483100"/>
          <p14:tracePt t="461938" x="2965450" y="4483100"/>
          <p14:tracePt t="461954" x="3009900" y="4470400"/>
          <p14:tracePt t="461971" x="3054350" y="4470400"/>
          <p14:tracePt t="461988" x="3117850" y="4470400"/>
          <p14:tracePt t="462004" x="3175000" y="4470400"/>
          <p14:tracePt t="462021" x="3225800" y="4464050"/>
          <p14:tracePt t="462024" x="3251200" y="4457700"/>
          <p14:tracePt t="462039" x="3276600" y="4457700"/>
          <p14:tracePt t="462055" x="3295650" y="4457700"/>
          <p14:tracePt t="462071" x="3302000" y="4457700"/>
          <p14:tracePt t="462104" x="3321050" y="4457700"/>
          <p14:tracePt t="462120" x="3327400" y="4457700"/>
          <p14:tracePt t="462128" x="3333750" y="4457700"/>
          <p14:tracePt t="462138" x="3340100" y="4457700"/>
          <p14:tracePt t="462155" x="3359150" y="4457700"/>
          <p14:tracePt t="462171" x="3371850" y="4464050"/>
          <p14:tracePt t="462188" x="3384550" y="4470400"/>
          <p14:tracePt t="462205" x="3409950" y="4483100"/>
          <p14:tracePt t="462211" x="3416300" y="4489450"/>
          <p14:tracePt t="462221" x="3429000" y="4502150"/>
          <p14:tracePt t="462239" x="3454400" y="4527550"/>
          <p14:tracePt t="462242" x="3467100" y="4540250"/>
          <p14:tracePt t="462255" x="3486150" y="4559300"/>
          <p14:tracePt t="462271" x="3511550" y="4591050"/>
          <p14:tracePt t="462288" x="3511550" y="4597400"/>
          <p14:tracePt t="462305" x="3511550" y="4603750"/>
          <p14:tracePt t="462335" x="3511550" y="4616450"/>
          <p14:tracePt t="462351" x="3511550" y="4629150"/>
          <p14:tracePt t="462384" x="3492500" y="4641850"/>
          <p14:tracePt t="462393" x="3492500" y="4648200"/>
          <p14:tracePt t="462409" x="3486150" y="4648200"/>
          <p14:tracePt t="462415" x="3486150" y="4654550"/>
          <p14:tracePt t="462425" x="3486150" y="4667250"/>
          <p14:tracePt t="462439" x="3479800" y="4673600"/>
          <p14:tracePt t="462455" x="3479800" y="4686300"/>
          <p14:tracePt t="462471" x="3479800" y="4699000"/>
          <p14:tracePt t="462488" x="3479800" y="4718050"/>
          <p14:tracePt t="462505" x="3473450" y="4737100"/>
          <p14:tracePt t="462521" x="3467100" y="4768850"/>
          <p14:tracePt t="462538" x="3454400" y="4781550"/>
          <p14:tracePt t="462555" x="3435350" y="4806950"/>
          <p14:tracePt t="462572" x="3422650" y="4832350"/>
          <p14:tracePt t="462588" x="3397250" y="4851400"/>
          <p14:tracePt t="462605" x="3384550" y="4864100"/>
          <p14:tracePt t="462609" x="3359150" y="4876800"/>
          <p14:tracePt t="462628" x="3352800" y="4883150"/>
          <p14:tracePt t="462639" x="3340100" y="4889500"/>
          <p14:tracePt t="462655" x="3321050" y="4902200"/>
          <p14:tracePt t="462872" x="3321050" y="4908550"/>
          <p14:tracePt t="462888" x="3314700" y="4914900"/>
          <p14:tracePt t="462920" x="3308350" y="4914900"/>
          <p14:tracePt t="462936" x="3302000" y="4921250"/>
          <p14:tracePt t="462944" x="3302000" y="4927600"/>
          <p14:tracePt t="462952" x="3295650" y="4933950"/>
          <p14:tracePt t="462962" x="3289300" y="4940300"/>
          <p14:tracePt t="462979" x="3289300" y="4946650"/>
          <p14:tracePt t="462996" x="3282950" y="4946650"/>
          <p14:tracePt t="463240" x="3282950" y="4965700"/>
          <p14:tracePt t="463249" x="3340100" y="5003800"/>
          <p14:tracePt t="463256" x="3467100" y="5048250"/>
          <p14:tracePt t="463264" x="3746500" y="5118100"/>
          <p14:tracePt t="463280" x="4489450" y="5416550"/>
          <p14:tracePt t="463297" x="5441950" y="5740400"/>
          <p14:tracePt t="463313" x="6203950" y="5892800"/>
          <p14:tracePt t="463330" x="6654800" y="5956300"/>
          <p14:tracePt t="463347" x="6946900" y="6000750"/>
          <p14:tracePt t="463363" x="7073900" y="6007100"/>
          <p14:tracePt t="463380" x="7112000" y="6007100"/>
          <p14:tracePt t="463397" x="7118350" y="6007100"/>
          <p14:tracePt t="463414" x="7131050" y="6000750"/>
          <p14:tracePt t="463418" x="7131050" y="5981700"/>
          <p14:tracePt t="463430" x="7131050" y="5969000"/>
          <p14:tracePt t="463447" x="7131050" y="5949950"/>
          <p14:tracePt t="463451" x="7131050" y="5943600"/>
          <p14:tracePt t="463464" x="7131050" y="5924550"/>
          <p14:tracePt t="463520" x="7131050" y="5918200"/>
          <p14:tracePt t="463578" x="7137400" y="5918200"/>
          <p14:tracePt t="463594" x="7143750" y="5918200"/>
          <p14:tracePt t="463603" x="7150100" y="5918200"/>
          <p14:tracePt t="463619" x="7156450" y="5918200"/>
          <p14:tracePt t="463640" x="7175500" y="5918200"/>
          <p14:tracePt t="463648" x="7207250" y="5918200"/>
          <p14:tracePt t="463664" x="7308850" y="5943600"/>
          <p14:tracePt t="463681" x="7404100" y="5969000"/>
          <p14:tracePt t="463697" x="7505700" y="5981700"/>
          <p14:tracePt t="463714" x="7556500" y="5988050"/>
          <p14:tracePt t="463730" x="7575550" y="5988050"/>
          <p14:tracePt t="463842" x="7581900" y="5994400"/>
          <p14:tracePt t="463890" x="7581900" y="6000750"/>
          <p14:tracePt t="463897" x="7575550" y="6000750"/>
          <p14:tracePt t="463904" x="7569200" y="6007100"/>
          <p14:tracePt t="463914" x="7569200" y="6013450"/>
          <p14:tracePt t="463930" x="7531100" y="6026150"/>
          <p14:tracePt t="463947" x="7505700" y="6038850"/>
          <p14:tracePt t="463964" x="7454900" y="6057900"/>
          <p14:tracePt t="463981" x="7404100" y="6070600"/>
          <p14:tracePt t="463997" x="7334250" y="6076950"/>
          <p14:tracePt t="464014" x="7264400" y="6089650"/>
          <p14:tracePt t="464018" x="7245350" y="6089650"/>
          <p14:tracePt t="464031" x="7213600" y="6089650"/>
          <p14:tracePt t="464048" x="7099300" y="6083300"/>
          <p14:tracePt t="464064" x="7010400" y="6051550"/>
          <p14:tracePt t="464081" x="6896100" y="6000750"/>
          <p14:tracePt t="464097" x="6800850" y="5949950"/>
          <p14:tracePt t="464114" x="6737350" y="5905500"/>
          <p14:tracePt t="464131" x="6711950" y="5880100"/>
          <p14:tracePt t="464147" x="6699250" y="5861050"/>
          <p14:tracePt t="464164" x="6699250" y="5848350"/>
          <p14:tracePt t="464181" x="6711950" y="5822950"/>
          <p14:tracePt t="464197" x="6737350" y="5816600"/>
          <p14:tracePt t="464214" x="6775450" y="5797550"/>
          <p14:tracePt t="464231" x="6819900" y="5791200"/>
          <p14:tracePt t="464235" x="6838950" y="5791200"/>
          <p14:tracePt t="464247" x="6858000" y="5784850"/>
          <p14:tracePt t="464264" x="6953250" y="5784850"/>
          <p14:tracePt t="464281" x="7029450" y="5784850"/>
          <p14:tracePt t="464298" x="7143750" y="5784850"/>
          <p14:tracePt t="464314" x="7251700" y="5784850"/>
          <p14:tracePt t="464331" x="7359650" y="5784850"/>
          <p14:tracePt t="464347" x="7454900" y="5778500"/>
          <p14:tracePt t="464365" x="7562850" y="5778500"/>
          <p14:tracePt t="464381" x="7670800" y="5778500"/>
          <p14:tracePt t="464398" x="7785100" y="5765800"/>
          <p14:tracePt t="464414" x="7893050" y="5759450"/>
          <p14:tracePt t="464418" x="7956550" y="5759450"/>
          <p14:tracePt t="464431" x="8064500" y="5759450"/>
          <p14:tracePt t="464447" x="8172450" y="5753100"/>
          <p14:tracePt t="464464" x="8261350" y="5746750"/>
          <p14:tracePt t="464481" x="8356600" y="5740400"/>
          <p14:tracePt t="464498" x="8426450" y="5740400"/>
          <p14:tracePt t="464514" x="8489950" y="5740400"/>
          <p14:tracePt t="464531" x="8540750" y="5740400"/>
          <p14:tracePt t="464548" x="8585200" y="5740400"/>
          <p14:tracePt t="464564" x="8636000" y="5740400"/>
          <p14:tracePt t="464581" x="8674100" y="5740400"/>
          <p14:tracePt t="464586" x="8699500" y="5740400"/>
          <p14:tracePt t="464598" x="8724900" y="5740400"/>
          <p14:tracePt t="464614" x="8769350" y="5753100"/>
          <p14:tracePt t="464618" x="8794750" y="5759450"/>
          <p14:tracePt t="464631" x="8820150" y="5765800"/>
          <p14:tracePt t="464650" x="8870950" y="5778500"/>
          <p14:tracePt t="464665" x="8890000" y="5778500"/>
          <p14:tracePt t="464681" x="8896350" y="5784850"/>
          <p14:tracePt t="464704" x="8902700" y="5784850"/>
          <p14:tracePt t="464714" x="8909050" y="5784850"/>
          <p14:tracePt t="464731" x="8928100" y="5784850"/>
          <p14:tracePt t="464748" x="8934450" y="5791200"/>
          <p14:tracePt t="464764" x="8953500" y="5791200"/>
          <p14:tracePt t="464782" x="8985250" y="5803900"/>
          <p14:tracePt t="464785" x="8985250" y="5810250"/>
          <p14:tracePt t="464798" x="9004300" y="5816600"/>
          <p14:tracePt t="464815" x="9017000" y="5822950"/>
          <p14:tracePt t="464832" x="9029700" y="5835650"/>
          <p14:tracePt t="464850" x="9036050" y="5842000"/>
          <p14:tracePt t="464889" x="9036050" y="5848350"/>
          <p14:tracePt t="464897" x="9036050" y="5854700"/>
          <p14:tracePt t="464904" x="9036050" y="5861050"/>
          <p14:tracePt t="464915" x="9036050" y="5867400"/>
          <p14:tracePt t="464931" x="9023350" y="5886450"/>
          <p14:tracePt t="464948" x="9017000" y="5905500"/>
          <p14:tracePt t="464965" x="9004300" y="5918200"/>
          <p14:tracePt t="464981" x="8997950" y="5930900"/>
          <p14:tracePt t="464998" x="8985250" y="5943600"/>
          <p14:tracePt t="465003" x="8978900" y="5956300"/>
          <p14:tracePt t="465015" x="8972550" y="5969000"/>
          <p14:tracePt t="465033" x="8953500" y="5975350"/>
          <p14:tracePt t="465037" x="8953500" y="5981700"/>
          <p14:tracePt t="465049" x="8928100" y="5994400"/>
          <p14:tracePt t="465065" x="8902700" y="5994400"/>
          <p14:tracePt t="465082" x="8864600" y="6013450"/>
          <p14:tracePt t="465098" x="8820150" y="6013450"/>
          <p14:tracePt t="465115" x="8763000" y="6013450"/>
          <p14:tracePt t="465132" x="8699500" y="6013450"/>
          <p14:tracePt t="465148" x="8636000" y="6013450"/>
          <p14:tracePt t="465165" x="8534400" y="6013450"/>
          <p14:tracePt t="465182" x="8407400" y="6013450"/>
          <p14:tracePt t="465198" x="8293100" y="6026150"/>
          <p14:tracePt t="465215" x="8191500" y="6057900"/>
          <p14:tracePt t="465218" x="8128000" y="6064250"/>
          <p14:tracePt t="465234" x="8070850" y="6083300"/>
          <p14:tracePt t="465248" x="8058150" y="6089650"/>
          <p14:tracePt t="465265" x="8051800" y="6089650"/>
          <p14:tracePt t="465289" x="8039100" y="6089650"/>
          <p14:tracePt t="465302" x="8032750" y="6089650"/>
          <p14:tracePt t="465315" x="8013700" y="6089650"/>
          <p14:tracePt t="465332" x="7988300" y="6089650"/>
          <p14:tracePt t="465348" x="7950200" y="6089650"/>
          <p14:tracePt t="465353" x="7918450" y="6089650"/>
          <p14:tracePt t="465365" x="7893050" y="6089650"/>
          <p14:tracePt t="465382" x="7829550" y="6089650"/>
          <p14:tracePt t="465398" x="7740650" y="6070600"/>
          <p14:tracePt t="465416" x="7613650" y="6038850"/>
          <p14:tracePt t="465419" x="7581900" y="6038850"/>
          <p14:tracePt t="465432" x="7550150" y="6032500"/>
          <p14:tracePt t="465434" x="7505700" y="6032500"/>
          <p14:tracePt t="465448" x="7467600" y="6026150"/>
          <p14:tracePt t="465465" x="7435850" y="6026150"/>
          <p14:tracePt t="465482" x="7429500" y="6026150"/>
          <p14:tracePt t="465697" x="7416800" y="6026150"/>
          <p14:tracePt t="465721" x="7410450" y="6026150"/>
          <p14:tracePt t="465729" x="7397750" y="6026150"/>
          <p14:tracePt t="465738" x="7385050" y="6026150"/>
          <p14:tracePt t="465754" x="7366000" y="6026150"/>
          <p14:tracePt t="465771" x="7353300" y="6026150"/>
          <p14:tracePt t="465788" x="7346950" y="6026150"/>
          <p14:tracePt t="465804" x="7340600" y="6026150"/>
          <p14:tracePt t="465827" x="7334250" y="6026150"/>
          <p14:tracePt t="466460" x="7321550" y="6026150"/>
          <p14:tracePt t="466468" x="7315200" y="6026150"/>
          <p14:tracePt t="466475" x="7308850" y="6026150"/>
          <p14:tracePt t="471005" x="7302500" y="6026150"/>
          <p14:tracePt t="471030" x="7283450" y="6045200"/>
          <p14:tracePt t="471035" x="7270750" y="6051550"/>
          <p14:tracePt t="471047" x="7232650" y="6070600"/>
          <p14:tracePt t="471064" x="7181850" y="6096000"/>
          <p14:tracePt t="471081" x="7156450" y="6102350"/>
          <p14:tracePt t="471085" x="7137400" y="6102350"/>
          <p14:tracePt t="471098" x="7131050" y="6102350"/>
          <p14:tracePt t="471115" x="7042150" y="6102350"/>
          <p14:tracePt t="471119" x="6978650" y="6102350"/>
          <p14:tracePt t="471131" x="6807200" y="6089650"/>
          <p14:tracePt t="471148" x="6534150" y="6051550"/>
          <p14:tracePt t="471164" x="6235700" y="6032500"/>
          <p14:tracePt t="471181" x="5994400" y="6032500"/>
          <p14:tracePt t="471198" x="5791200" y="6032500"/>
          <p14:tracePt t="471214" x="5651500" y="6032500"/>
          <p14:tracePt t="471231" x="5537200" y="6032500"/>
          <p14:tracePt t="471248" x="5480050" y="6032500"/>
          <p14:tracePt t="471264" x="5448300" y="6032500"/>
          <p14:tracePt t="471281" x="5441950" y="6032500"/>
          <p14:tracePt t="471323" x="5435600" y="6032500"/>
          <p14:tracePt t="471332" x="5422900" y="6032500"/>
          <p14:tracePt t="471339" x="5397500" y="6032500"/>
          <p14:tracePt t="471348" x="5365750" y="6026150"/>
          <p14:tracePt t="471364" x="5245100" y="6000750"/>
          <p14:tracePt t="471381" x="5105400" y="5988050"/>
          <p14:tracePt t="471398" x="4946650" y="5956300"/>
          <p14:tracePt t="471414" x="4838700" y="5949950"/>
          <p14:tracePt t="471432" x="4794250" y="5943600"/>
          <p14:tracePt t="471448" x="4781550" y="5930900"/>
          <p14:tracePt t="471491" x="4775200" y="5930900"/>
          <p14:tracePt t="471524" x="4775200" y="5937250"/>
          <p14:tracePt t="471573" x="4787900" y="5943600"/>
          <p14:tracePt t="471581" x="4806950" y="5943600"/>
          <p14:tracePt t="471589" x="4838700" y="5943600"/>
          <p14:tracePt t="471598" x="4914900" y="5943600"/>
          <p14:tracePt t="471615" x="5099050" y="5943600"/>
          <p14:tracePt t="471632" x="5448300" y="5943600"/>
          <p14:tracePt t="471648" x="5918200" y="5943600"/>
          <p14:tracePt t="471665" x="6375400" y="5943600"/>
          <p14:tracePt t="471681" x="6642100" y="5943600"/>
          <p14:tracePt t="471686" x="6737350" y="5969000"/>
          <p14:tracePt t="471698" x="6794500" y="5969000"/>
          <p14:tracePt t="471716" x="6902450" y="5981700"/>
          <p14:tracePt t="471731" x="6908800" y="5981700"/>
          <p14:tracePt t="471755" x="6915150" y="5981700"/>
          <p14:tracePt t="471765" x="6921500" y="5981700"/>
          <p14:tracePt t="471788" x="6927850" y="5981700"/>
          <p14:tracePt t="471807" x="6940550" y="5981700"/>
          <p14:tracePt t="471815" x="6946900" y="5981700"/>
          <p14:tracePt t="471836" x="6959600" y="5981700"/>
          <p14:tracePt t="471848" x="6965950" y="5975350"/>
          <p14:tracePt t="471871" x="6991350" y="5975350"/>
          <p14:tracePt t="471882" x="7023100" y="5975350"/>
          <p14:tracePt t="471898" x="7118350" y="5975350"/>
          <p14:tracePt t="471902" x="7194550" y="5988050"/>
          <p14:tracePt t="471916" x="7302500" y="5988050"/>
          <p14:tracePt t="471932" x="7353300" y="5988050"/>
          <p14:tracePt t="471949" x="7372350" y="5988050"/>
          <p14:tracePt t="472148" x="7366000" y="5988050"/>
          <p14:tracePt t="472159" x="7346950" y="5988050"/>
          <p14:tracePt t="472164" x="7327900" y="5988050"/>
          <p14:tracePt t="472172" x="7296150" y="5994400"/>
          <p14:tracePt t="472189" x="7213600" y="6007100"/>
          <p14:tracePt t="472206" x="7124700" y="6013450"/>
          <p14:tracePt t="472222" x="7073900" y="6013450"/>
          <p14:tracePt t="472239" x="7029450" y="6013450"/>
          <p14:tracePt t="472255" x="7016750" y="6013450"/>
          <p14:tracePt t="472388" x="7010400" y="6013450"/>
          <p14:tracePt t="472396" x="7004050" y="6019800"/>
          <p14:tracePt t="472406" x="6972300" y="6019800"/>
          <p14:tracePt t="472422" x="6864350" y="6019800"/>
          <p14:tracePt t="472439" x="6718300" y="6019800"/>
          <p14:tracePt t="472456" x="6515100" y="6013450"/>
          <p14:tracePt t="472472" x="6235700" y="5975350"/>
          <p14:tracePt t="472489" x="5861050" y="5918200"/>
          <p14:tracePt t="472506" x="5372100" y="5867400"/>
          <p14:tracePt t="472511" x="5130800" y="5867400"/>
          <p14:tracePt t="472522" x="4933950" y="5867400"/>
          <p14:tracePt t="472539" x="4711700" y="5867400"/>
          <p14:tracePt t="472541" x="4648200" y="5867400"/>
          <p14:tracePt t="472556" x="4622800" y="5867400"/>
          <p14:tracePt t="472605" x="4641850" y="5867400"/>
          <p14:tracePt t="472612" x="4673600" y="5867400"/>
          <p14:tracePt t="472622" x="4686300" y="5867400"/>
          <p14:tracePt t="472639" x="4718050" y="5867400"/>
          <p14:tracePt t="472656" x="4730750" y="5867400"/>
          <p14:tracePt t="472673" x="4749800" y="5867400"/>
          <p14:tracePt t="472689" x="4762500" y="5867400"/>
          <p14:tracePt t="472694" x="4768850" y="5867400"/>
          <p14:tracePt t="472706" x="4775200" y="5867400"/>
          <p14:tracePt t="472726" x="4787900" y="5867400"/>
          <p14:tracePt t="472789" x="4794250" y="5867400"/>
          <p14:tracePt t="472797" x="4806950" y="5873750"/>
          <p14:tracePt t="472806" x="4826000" y="5899150"/>
          <p14:tracePt t="472823" x="4876800" y="5949950"/>
          <p14:tracePt t="472840" x="4959350" y="5988050"/>
          <p14:tracePt t="472856" x="5060950" y="6019800"/>
          <p14:tracePt t="472873" x="5156200" y="6026150"/>
          <p14:tracePt t="472889" x="5226050" y="6026150"/>
          <p14:tracePt t="472906" x="5251450" y="6026150"/>
          <p14:tracePt t="472980" x="5251450" y="6032500"/>
          <p14:tracePt t="472996" x="5245100" y="6032500"/>
          <p14:tracePt t="473004" x="5238750" y="6038850"/>
          <p14:tracePt t="473012" x="5219700" y="6038850"/>
          <p14:tracePt t="473023" x="5200650" y="6038850"/>
          <p14:tracePt t="473039" x="5130800" y="6038850"/>
          <p14:tracePt t="473056" x="5029200" y="6038850"/>
          <p14:tracePt t="473073" x="4940300" y="6032500"/>
          <p14:tracePt t="473089" x="4883150" y="6007100"/>
          <p14:tracePt t="473107" x="4851400" y="5975350"/>
          <p14:tracePt t="473111" x="4851400" y="5969000"/>
          <p14:tracePt t="473123" x="4851400" y="5949950"/>
          <p14:tracePt t="473139" x="4851400" y="5880100"/>
          <p14:tracePt t="473141" x="4883150" y="5835650"/>
          <p14:tracePt t="473156" x="4984750" y="5727700"/>
          <p14:tracePt t="473173" x="5099050" y="5632450"/>
          <p14:tracePt t="473190" x="5213350" y="5575300"/>
          <p14:tracePt t="473206" x="5308600" y="5549900"/>
          <p14:tracePt t="473223" x="5391150" y="5537200"/>
          <p14:tracePt t="473240" x="5467350" y="5537200"/>
          <p14:tracePt t="473256" x="5537200" y="5537200"/>
          <p14:tracePt t="473273" x="5619750" y="5594350"/>
          <p14:tracePt t="473290" x="5676900" y="5676900"/>
          <p14:tracePt t="473310" x="5734050" y="5810250"/>
          <p14:tracePt t="473313" x="5753100" y="5886450"/>
          <p14:tracePt t="473323" x="5784850" y="5969000"/>
          <p14:tracePt t="473340" x="5816600" y="6108700"/>
          <p14:tracePt t="473341" x="5816600" y="6172200"/>
          <p14:tracePt t="473356" x="5810250" y="6292850"/>
          <p14:tracePt t="473373" x="5695950" y="6330950"/>
          <p14:tracePt t="473390" x="5473700" y="6330950"/>
          <p14:tracePt t="473406" x="5226050" y="6280150"/>
          <p14:tracePt t="473423" x="5073650" y="6229350"/>
          <p14:tracePt t="473431" x="5054600" y="6210300"/>
          <p14:tracePt t="473440" x="5054600" y="6203950"/>
          <p14:tracePt t="473457" x="5168900" y="6121400"/>
          <p14:tracePt t="473473" x="5619750" y="6051550"/>
          <p14:tracePt t="473490" x="6438900" y="6051550"/>
          <p14:tracePt t="473506" x="7340600" y="6051550"/>
          <p14:tracePt t="473511" x="7702550" y="6051550"/>
          <p14:tracePt t="473524" x="7988300" y="6051550"/>
          <p14:tracePt t="473540" x="8470900" y="6070600"/>
          <p14:tracePt t="473557" x="8572500" y="6096000"/>
          <p14:tracePt t="473573" x="8585200" y="6102350"/>
          <p14:tracePt t="473613" x="8578850" y="6102350"/>
          <p14:tracePt t="473620" x="8553450" y="6102350"/>
          <p14:tracePt t="473629" x="8534400" y="6102350"/>
          <p14:tracePt t="473640" x="8521700" y="6102350"/>
          <p14:tracePt t="473657" x="8496300" y="6102350"/>
          <p14:tracePt t="473675" x="8464550" y="6102350"/>
          <p14:tracePt t="473680" x="8458200" y="6102350"/>
          <p14:tracePt t="473690" x="8439150" y="6102350"/>
          <p14:tracePt t="473707" x="8413750" y="6102350"/>
          <p14:tracePt t="473711" x="8388350" y="6108700"/>
          <p14:tracePt t="473724" x="8375650" y="6115050"/>
          <p14:tracePt t="473728" x="8350250" y="6121400"/>
          <p14:tracePt t="473740" x="8318500" y="6121400"/>
          <p14:tracePt t="473757" x="8261350" y="6121400"/>
          <p14:tracePt t="473773" x="8191500" y="6121400"/>
          <p14:tracePt t="473790" x="8115300" y="6121400"/>
          <p14:tracePt t="473807" x="8026400" y="6121400"/>
          <p14:tracePt t="473823" x="7931150" y="6121400"/>
          <p14:tracePt t="473840" x="7810500" y="6096000"/>
          <p14:tracePt t="473857" x="7708900" y="6089650"/>
          <p14:tracePt t="473873" x="7651750" y="6089650"/>
          <p14:tracePt t="473890" x="7645400" y="6089650"/>
          <p14:tracePt t="473926" x="7639050" y="6083300"/>
          <p14:tracePt t="473949" x="7651750" y="6083300"/>
          <p14:tracePt t="473958" x="7664450" y="6070600"/>
          <p14:tracePt t="473965" x="7683500" y="6070600"/>
          <p14:tracePt t="473975" x="7696200" y="6070600"/>
          <p14:tracePt t="473991" x="7702550" y="6064250"/>
          <p14:tracePt t="474062" x="7696200" y="6064250"/>
          <p14:tracePt t="474071" x="7664450" y="6064250"/>
          <p14:tracePt t="474080" x="7639050" y="6064250"/>
          <p14:tracePt t="474090" x="7600950" y="6064250"/>
          <p14:tracePt t="474107" x="7461250" y="6051550"/>
          <p14:tracePt t="474112" x="7397750" y="6032500"/>
          <p14:tracePt t="474124" x="7296150" y="6013450"/>
          <p14:tracePt t="474140" x="7150100" y="6007100"/>
          <p14:tracePt t="474142" x="7086600" y="5994400"/>
          <p14:tracePt t="474157" x="7035800" y="5994400"/>
          <p14:tracePt t="474174" x="7016750" y="5988050"/>
          <p14:tracePt t="474295" x="7023100" y="5988050"/>
          <p14:tracePt t="474302" x="7073900" y="5988050"/>
          <p14:tracePt t="474312" x="7137400" y="5988050"/>
          <p14:tracePt t="474325" x="7296150" y="5988050"/>
          <p14:tracePt t="474340" x="7518400" y="5988050"/>
          <p14:tracePt t="474357" x="7816850" y="5988050"/>
          <p14:tracePt t="474374" x="8064500" y="5988050"/>
          <p14:tracePt t="474391" x="8267700" y="5994400"/>
          <p14:tracePt t="474407" x="8394700" y="5994400"/>
          <p14:tracePt t="474424" x="8451850" y="5994400"/>
          <p14:tracePt t="474441" x="8470900" y="5994400"/>
          <p14:tracePt t="474581" x="8477250" y="5994400"/>
          <p14:tracePt t="474597" x="8496300" y="5994400"/>
          <p14:tracePt t="474605" x="8528050" y="5994400"/>
          <p14:tracePt t="474613" x="8534400" y="5994400"/>
          <p14:tracePt t="474624" x="8566150" y="5994400"/>
          <p14:tracePt t="474641" x="8616950" y="5994400"/>
          <p14:tracePt t="474657" x="8642350" y="5994400"/>
          <p14:tracePt t="474674" x="8648700" y="5994400"/>
          <p14:tracePt t="474694" x="8661400" y="5994400"/>
          <p14:tracePt t="474733" x="8667750" y="5994400"/>
          <p14:tracePt t="474789" x="8674100" y="5994400"/>
          <p14:tracePt t="474798" x="8693150" y="5994400"/>
          <p14:tracePt t="474808" x="8699500" y="5994400"/>
          <p14:tracePt t="474824" x="8750300" y="5994400"/>
          <p14:tracePt t="474841" x="8801100" y="5994400"/>
          <p14:tracePt t="474858" x="8832850" y="5994400"/>
          <p14:tracePt t="474974" x="8820150" y="5994400"/>
          <p14:tracePt t="474984" x="8788400" y="5994400"/>
          <p14:tracePt t="474991" x="8724900" y="5994400"/>
          <p14:tracePt t="475008" x="8451850" y="6026150"/>
          <p14:tracePt t="475024" x="7867650" y="6121400"/>
          <p14:tracePt t="475041" x="7023100" y="6242050"/>
          <p14:tracePt t="475050" x="6648450" y="6305550"/>
          <p14:tracePt t="475058" x="6369050" y="6305550"/>
          <p14:tracePt t="475075" x="5949950" y="6318250"/>
          <p14:tracePt t="475080" x="5715000" y="6318250"/>
          <p14:tracePt t="475091" x="5473700" y="6318250"/>
          <p14:tracePt t="475109" x="4991100" y="6286500"/>
          <p14:tracePt t="475111" x="4743450" y="6254750"/>
          <p14:tracePt t="475125" x="4324350" y="6184900"/>
          <p14:tracePt t="475141" x="4032250" y="6159500"/>
          <p14:tracePt t="475158" x="3797300" y="6159500"/>
          <p14:tracePt t="475175" x="3575050" y="6184900"/>
          <p14:tracePt t="475191" x="3403600" y="6216650"/>
          <p14:tracePt t="475208" x="3308350" y="6223000"/>
          <p14:tracePt t="475225" x="3257550" y="6235700"/>
          <p14:tracePt t="475241" x="3187700" y="6242050"/>
          <p14:tracePt t="475258" x="3136900" y="6242050"/>
          <p14:tracePt t="475275" x="3067050" y="6242050"/>
          <p14:tracePt t="475291" x="3022600" y="6248400"/>
          <p14:tracePt t="475297" x="3009900" y="6248400"/>
          <p14:tracePt t="475311" x="2990850" y="6254750"/>
          <p14:tracePt t="475382" x="3003550" y="6254750"/>
          <p14:tracePt t="475389" x="3016250" y="6254750"/>
          <p14:tracePt t="475398" x="3028950" y="6254750"/>
          <p14:tracePt t="475409" x="3041650" y="6254750"/>
          <p14:tracePt t="475425" x="3105150" y="6254750"/>
          <p14:tracePt t="475442" x="3232150" y="6254750"/>
          <p14:tracePt t="475458" x="3448050" y="6254750"/>
          <p14:tracePt t="475475" x="3790950" y="6254750"/>
          <p14:tracePt t="475492" x="4267200" y="6254750"/>
          <p14:tracePt t="475495" x="4508500" y="6254750"/>
          <p14:tracePt t="475508" x="4699000" y="6254750"/>
          <p14:tracePt t="475525" x="5022850" y="6254750"/>
          <p14:tracePt t="475541" x="5092700" y="6254750"/>
          <p14:tracePt t="475558" x="5105400" y="6254750"/>
          <p14:tracePt t="475582" x="5105400" y="6261100"/>
          <p14:tracePt t="475592" x="5105400" y="6267450"/>
          <p14:tracePt t="475647" x="5111750" y="6267450"/>
          <p14:tracePt t="475665" x="5130800" y="6267450"/>
          <p14:tracePt t="475671" x="5175250" y="6267450"/>
          <p14:tracePt t="475680" x="5257800" y="6267450"/>
          <p14:tracePt t="475692" x="5340350" y="6267450"/>
          <p14:tracePt t="475709" x="5676900" y="6235700"/>
          <p14:tracePt t="475712" x="5943600" y="6191250"/>
          <p14:tracePt t="475725" x="6457950" y="6140450"/>
          <p14:tracePt t="475742" x="6851650" y="6083300"/>
          <p14:tracePt t="475759" x="7118350" y="6083300"/>
          <p14:tracePt t="475775" x="7315200" y="6083300"/>
          <p14:tracePt t="475792" x="7473950" y="6083300"/>
          <p14:tracePt t="475809" x="7556500" y="6070600"/>
          <p14:tracePt t="475825" x="7588250" y="6064250"/>
          <p14:tracePt t="475966" x="7594600" y="6064250"/>
          <p14:tracePt t="475982" x="7613650" y="6064250"/>
          <p14:tracePt t="476063" x="7620000" y="6064250"/>
          <p14:tracePt t="476184" x="7639050" y="6070600"/>
          <p14:tracePt t="476191" x="7645400" y="6070600"/>
          <p14:tracePt t="476200" x="7664450" y="6070600"/>
          <p14:tracePt t="476209" x="7689850" y="6070600"/>
          <p14:tracePt t="476225" x="7702550" y="6070600"/>
          <p14:tracePt t="476242" x="7715250" y="6070600"/>
          <p14:tracePt t="476294" x="7696200" y="6076950"/>
          <p14:tracePt t="476302" x="7689850" y="6083300"/>
          <p14:tracePt t="476310" x="7670800" y="6089650"/>
          <p14:tracePt t="476326" x="7645400" y="6102350"/>
          <p14:tracePt t="476342" x="7607300" y="6108700"/>
          <p14:tracePt t="476359" x="7556500" y="6127750"/>
          <p14:tracePt t="476376" x="7473950" y="6134100"/>
          <p14:tracePt t="476392" x="7385050" y="6153150"/>
          <p14:tracePt t="476409" x="7277100" y="6153150"/>
          <p14:tracePt t="476426" x="7213600" y="6165850"/>
          <p14:tracePt t="476442" x="7143750" y="6165850"/>
          <p14:tracePt t="476459" x="7035800" y="6165850"/>
          <p14:tracePt t="476464" x="6978650" y="6146800"/>
          <p14:tracePt t="476476" x="6921500" y="6134100"/>
          <p14:tracePt t="476493" x="6845300" y="6108700"/>
          <p14:tracePt t="476497" x="6819900" y="6096000"/>
          <p14:tracePt t="476510" x="6781800" y="6076950"/>
          <p14:tracePt t="476526" x="6750050" y="6057900"/>
          <p14:tracePt t="476543" x="6743700" y="6051550"/>
          <p14:tracePt t="476559" x="6743700" y="6038850"/>
          <p14:tracePt t="476576" x="6743700" y="6013450"/>
          <p14:tracePt t="476592" x="6762750" y="5975350"/>
          <p14:tracePt t="476609" x="6813550" y="5911850"/>
          <p14:tracePt t="476626" x="6858000" y="5854700"/>
          <p14:tracePt t="476642" x="6889750" y="5829300"/>
          <p14:tracePt t="476659" x="6927850" y="5791200"/>
          <p14:tracePt t="476676" x="6959600" y="5772150"/>
          <p14:tracePt t="476681" x="6978650" y="5753100"/>
          <p14:tracePt t="476693" x="7016750" y="5746750"/>
          <p14:tracePt t="476709" x="7086600" y="5715000"/>
          <p14:tracePt t="476711" x="7150100" y="5708650"/>
          <p14:tracePt t="476726" x="7270750" y="5683250"/>
          <p14:tracePt t="476743" x="7359650" y="5670550"/>
          <p14:tracePt t="476759" x="7467600" y="5664200"/>
          <p14:tracePt t="476776" x="7588250" y="5645150"/>
          <p14:tracePt t="476793" x="7734300" y="5645150"/>
          <p14:tracePt t="476802" x="7797800" y="5645150"/>
          <p14:tracePt t="476809" x="7874000" y="5645150"/>
          <p14:tracePt t="476826" x="8013700" y="5632450"/>
          <p14:tracePt t="476842" x="8121650" y="5619750"/>
          <p14:tracePt t="476860" x="8185150" y="5619750"/>
          <p14:tracePt t="476864" x="8223250" y="5619750"/>
          <p14:tracePt t="476876" x="8255000" y="5626100"/>
          <p14:tracePt t="476894" x="8407400" y="5695950"/>
          <p14:tracePt t="476910" x="8496300" y="5734050"/>
          <p14:tracePt t="476926" x="8585200" y="5765800"/>
          <p14:tracePt t="476943" x="8686800" y="5797550"/>
          <p14:tracePt t="476959" x="8769350" y="5803900"/>
          <p14:tracePt t="476976" x="8813800" y="5803900"/>
          <p14:tracePt t="476993" x="8845550" y="5803900"/>
          <p14:tracePt t="477031" x="8858250" y="5810250"/>
          <p14:tracePt t="477038" x="8864600" y="5816600"/>
          <p14:tracePt t="477048" x="8870950" y="5816600"/>
          <p14:tracePt t="477059" x="8870950" y="5822950"/>
          <p14:tracePt t="477076" x="8877300" y="5835650"/>
          <p14:tracePt t="477093" x="8883650" y="5842000"/>
          <p14:tracePt t="477109" x="8883650" y="5848350"/>
          <p14:tracePt t="477126" x="8883650" y="5873750"/>
          <p14:tracePt t="477143" x="8877300" y="5886450"/>
          <p14:tracePt t="477160" x="8877300" y="5892800"/>
          <p14:tracePt t="477176" x="8877300" y="5905500"/>
          <p14:tracePt t="477193" x="8864600" y="5911850"/>
          <p14:tracePt t="477210" x="8851900" y="5918200"/>
          <p14:tracePt t="477226" x="8832850" y="5930900"/>
          <p14:tracePt t="477243" x="8763000" y="5937250"/>
          <p14:tracePt t="477260" x="8699500" y="5943600"/>
          <p14:tracePt t="477264" x="8661400" y="5956300"/>
          <p14:tracePt t="477276" x="8636000" y="5962650"/>
          <p14:tracePt t="477295" x="8578850" y="5975350"/>
          <p14:tracePt t="477310" x="8559800" y="5981700"/>
          <p14:tracePt t="477327" x="8547100" y="5988050"/>
          <p14:tracePt t="477391" x="8540750" y="5988050"/>
          <p14:tracePt t="477399" x="8534400" y="5988050"/>
          <p14:tracePt t="477406" x="8528050" y="5988050"/>
          <p14:tracePt t="477415" x="8509000" y="5994400"/>
          <p14:tracePt t="477426" x="8496300" y="5994400"/>
          <p14:tracePt t="477444" x="8439150" y="5994400"/>
          <p14:tracePt t="477449" x="8388350" y="5994400"/>
          <p14:tracePt t="477460" x="8324850" y="5994400"/>
          <p14:tracePt t="477477" x="8166100" y="5994400"/>
          <p14:tracePt t="477480" x="8077200" y="5994400"/>
          <p14:tracePt t="477494" x="7994650" y="5994400"/>
          <p14:tracePt t="477510" x="7759700" y="6038850"/>
          <p14:tracePt t="477527" x="7639050" y="6064250"/>
          <p14:tracePt t="477543" x="7626350" y="6064250"/>
          <p14:tracePt t="477560" x="7620000" y="6064250"/>
          <p14:tracePt t="477638" x="7613650" y="6064250"/>
          <p14:tracePt t="477648" x="7607300" y="6064250"/>
          <p14:tracePt t="477695" x="7600950" y="6064250"/>
          <p14:tracePt t="477703" x="7594600" y="6070600"/>
          <p14:tracePt t="477712" x="7581900" y="6070600"/>
          <p14:tracePt t="477727" x="7543800" y="6089650"/>
          <p14:tracePt t="477743" x="7467600" y="6096000"/>
          <p14:tracePt t="477760" x="7391400" y="6096000"/>
          <p14:tracePt t="477777" x="7270750" y="6115050"/>
          <p14:tracePt t="477793" x="7099300" y="6140450"/>
          <p14:tracePt t="477810" x="6902450" y="6165850"/>
          <p14:tracePt t="477827" x="6699250" y="6191250"/>
          <p14:tracePt t="477843" x="6534150" y="6223000"/>
          <p14:tracePt t="477860" x="6426200" y="6235700"/>
          <p14:tracePt t="477878" x="6362700" y="6242050"/>
          <p14:tracePt t="477882" x="6337300" y="6254750"/>
          <p14:tracePt t="477894" x="6299200" y="6261100"/>
          <p14:tracePt t="477910" x="6242050" y="6267450"/>
          <p14:tracePt t="477927" x="6165850" y="6286500"/>
          <p14:tracePt t="477944" x="6096000" y="6292850"/>
          <p14:tracePt t="477960" x="5988050" y="6299200"/>
          <p14:tracePt t="477977" x="5867400" y="6324600"/>
          <p14:tracePt t="477994" x="5727700" y="6343650"/>
          <p14:tracePt t="478010" x="5537200" y="6350000"/>
          <p14:tracePt t="478027" x="5314950" y="6350000"/>
          <p14:tracePt t="478044" x="5086350" y="6350000"/>
          <p14:tracePt t="478050" x="4978400" y="6350000"/>
          <p14:tracePt t="478060" x="4876800" y="6350000"/>
          <p14:tracePt t="478077" x="4756150" y="6350000"/>
          <p14:tracePt t="478080" x="4718050" y="6350000"/>
          <p14:tracePt t="478097" x="4641850" y="6350000"/>
          <p14:tracePt t="478110" x="4565650" y="6350000"/>
          <p14:tracePt t="478127" x="4495800" y="6350000"/>
          <p14:tracePt t="478144" x="4413250" y="6350000"/>
          <p14:tracePt t="478161" x="4318000" y="6350000"/>
          <p14:tracePt t="478178" x="4165600" y="6350000"/>
          <p14:tracePt t="478194" x="3987800" y="6350000"/>
          <p14:tracePt t="478211" x="3765550" y="6350000"/>
          <p14:tracePt t="478227" x="3492500" y="6350000"/>
          <p14:tracePt t="478244" x="3206750" y="6350000"/>
          <p14:tracePt t="478261" x="3022600" y="6350000"/>
          <p14:tracePt t="478264" x="2959100" y="6350000"/>
          <p14:tracePt t="478277" x="2914650" y="6350000"/>
          <p14:tracePt t="478294" x="2863850" y="6350000"/>
          <p14:tracePt t="478367" x="2857500" y="6350000"/>
          <p14:tracePt t="478464" x="2851150" y="6350000"/>
          <p14:tracePt t="478480" x="2851150" y="6356350"/>
          <p14:tracePt t="478487" x="2851150" y="6362700"/>
          <p14:tracePt t="478496" x="2844800" y="6369050"/>
          <p14:tracePt t="478511" x="2844800" y="6381750"/>
          <p14:tracePt t="478527" x="2838450" y="6388100"/>
          <p14:tracePt t="478544" x="2832100" y="6394450"/>
          <p14:tracePt t="478561" x="2832100" y="6400800"/>
          <p14:tracePt t="478578" x="2832100" y="6407150"/>
          <p14:tracePt t="478594" x="2882900" y="6432550"/>
          <p14:tracePt t="478611" x="2971800" y="6438900"/>
          <p14:tracePt t="478627" x="3105150" y="6445250"/>
          <p14:tracePt t="478644" x="3251200" y="6445250"/>
          <p14:tracePt t="478661" x="3422650" y="6457950"/>
          <p14:tracePt t="478666" x="3505200" y="6457950"/>
          <p14:tracePt t="478678" x="3600450" y="6457950"/>
          <p14:tracePt t="478694" x="3956050" y="6477000"/>
          <p14:tracePt t="478711" x="4305300" y="6477000"/>
          <p14:tracePt t="478727" x="4737100" y="6477000"/>
          <p14:tracePt t="478744" x="5168900" y="6477000"/>
          <p14:tracePt t="478761" x="5518150" y="6477000"/>
          <p14:tracePt t="478778" x="5803900" y="6477000"/>
          <p14:tracePt t="478795" x="6032500" y="6489700"/>
          <p14:tracePt t="478811" x="6235700" y="6527800"/>
          <p14:tracePt t="478828" x="6407150" y="6527800"/>
          <p14:tracePt t="478844" x="6502400" y="6527800"/>
          <p14:tracePt t="478861" x="6527800" y="6527800"/>
          <p14:tracePt t="478952" x="6540500" y="6527800"/>
          <p14:tracePt t="478960" x="6553200" y="6527800"/>
          <p14:tracePt t="478968" x="6591300" y="6534150"/>
          <p14:tracePt t="478978" x="6654800" y="6534150"/>
          <p14:tracePt t="478995" x="6769100" y="6540500"/>
          <p14:tracePt t="479011" x="6889750" y="6559550"/>
          <p14:tracePt t="479028" x="7029450" y="6559550"/>
          <p14:tracePt t="479045" x="7175500" y="6559550"/>
          <p14:tracePt t="479061" x="7283450" y="6559550"/>
          <p14:tracePt t="479068" x="7302500" y="6559550"/>
          <p14:tracePt t="479078" x="7315200" y="6559550"/>
          <p14:tracePt t="480088" x="7315200" y="6553200"/>
          <p14:tracePt t="480424" x="7315200" y="6546850"/>
          <p14:tracePt t="480432" x="7315200" y="6515100"/>
          <p14:tracePt t="480442" x="7302500" y="6464300"/>
          <p14:tracePt t="480455" x="7283450" y="6337300"/>
          <p14:tracePt t="480471" x="7258050" y="6165850"/>
          <p14:tracePt t="480488" x="7207250" y="5994400"/>
          <p14:tracePt t="480504" x="7175500" y="5880100"/>
          <p14:tracePt t="480521" x="7105650" y="5734050"/>
          <p14:tracePt t="480538" x="7023100" y="5505450"/>
          <p14:tracePt t="480555" x="6870700" y="5181600"/>
          <p14:tracePt t="480571" x="6654800" y="4857750"/>
          <p14:tracePt t="480588" x="6477000" y="4699000"/>
          <p14:tracePt t="480605" x="6299200" y="4578350"/>
          <p14:tracePt t="480621" x="6153150" y="4483100"/>
          <p14:tracePt t="480638" x="6045200" y="4413250"/>
          <p14:tracePt t="480642" x="6007100" y="4375150"/>
          <p14:tracePt t="480655" x="5975350" y="4330700"/>
          <p14:tracePt t="480671" x="5956300" y="4267200"/>
          <p14:tracePt t="480688" x="5911850" y="4165600"/>
          <p14:tracePt t="480705" x="5873750" y="4051300"/>
          <p14:tracePt t="480721" x="5816600" y="3956050"/>
          <p14:tracePt t="480738" x="5765800" y="3873500"/>
          <p14:tracePt t="480756" x="5651500" y="3740150"/>
          <p14:tracePt t="480771" x="5435600" y="3581400"/>
          <p14:tracePt t="480788" x="4972050" y="3327400"/>
          <p14:tracePt t="480805" x="4298950" y="2959100"/>
          <p14:tracePt t="480811" x="3981450" y="2774950"/>
          <p14:tracePt t="480821" x="3606800" y="2635250"/>
          <p14:tracePt t="480838" x="2901950" y="2330450"/>
          <p14:tracePt t="480841" x="2527300" y="2171700"/>
          <p14:tracePt t="480855" x="2133600" y="2019300"/>
          <p14:tracePt t="480873" x="1200150" y="1587500"/>
          <p14:tracePt t="480889" x="755650" y="1403350"/>
          <p14:tracePt t="480905" x="476250" y="1289050"/>
          <p14:tracePt t="480922" x="361950" y="1250950"/>
          <p14:tracePt t="480938" x="311150" y="1238250"/>
          <p14:tracePt t="480955" x="304800" y="1225550"/>
          <p14:tracePt t="481009" x="292100" y="1225550"/>
          <p14:tracePt t="481016" x="285750" y="1219200"/>
          <p14:tracePt t="481032" x="266700" y="1212850"/>
          <p14:tracePt t="481041" x="241300" y="1193800"/>
          <p14:tracePt t="481056" x="177800" y="1155700"/>
          <p14:tracePt t="481072" x="88900" y="1123950"/>
          <p14:tracePt t="481088" x="0" y="1085850"/>
          <p14:tracePt t="481105" x="0" y="1066800"/>
          <p14:tracePt t="481122" x="0" y="1041400"/>
          <p14:tracePt t="481138" x="0" y="1003300"/>
          <p14:tracePt t="481155" x="0" y="933450"/>
          <p14:tracePt t="481172" x="19050" y="869950"/>
          <p14:tracePt t="481189" x="44450" y="819150"/>
          <p14:tracePt t="481205" x="50800" y="793750"/>
          <p14:tracePt t="481222" x="63500" y="768350"/>
          <p14:tracePt t="481227" x="76200" y="749300"/>
          <p14:tracePt t="481239" x="76200" y="736600"/>
          <p14:tracePt t="481256" x="101600" y="666750"/>
          <p14:tracePt t="481272" x="101600" y="654050"/>
          <p14:tracePt t="481289" x="107950" y="635000"/>
          <p14:tracePt t="481321" x="107950" y="628650"/>
          <p14:tracePt t="481336" x="107950" y="622300"/>
          <p14:tracePt t="481352" x="107950" y="615950"/>
          <p14:tracePt t="481361" x="107950" y="609600"/>
          <p14:tracePt t="481372" x="107950" y="603250"/>
          <p14:tracePt t="481389" x="107950" y="590550"/>
          <p14:tracePt t="481406" x="107950" y="577850"/>
          <p14:tracePt t="481422" x="107950" y="565150"/>
          <p14:tracePt t="481439" x="107950" y="546100"/>
          <p14:tracePt t="481441" x="107950" y="539750"/>
          <p14:tracePt t="481455" x="107950" y="527050"/>
          <p14:tracePt t="481472" x="114300" y="450850"/>
          <p14:tracePt t="481489" x="114300" y="412750"/>
          <p14:tracePt t="481505" x="114300" y="387350"/>
          <p14:tracePt t="481522" x="114300" y="368300"/>
          <p14:tracePt t="481539" x="114300" y="355600"/>
          <p14:tracePt t="481556" x="114300" y="349250"/>
          <p14:tracePt t="481572" x="114300" y="3429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519112"/>
            <a:ext cx="10925175" cy="5819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0600" y="139680"/>
              <a:ext cx="9995400" cy="631872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1240" y="130320"/>
                <a:ext cx="10014120" cy="6337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263"/>
    </mc:Choice>
    <mc:Fallback>
      <p:transition spd="slow" advTm="33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98" x="368300" y="381000"/>
          <p14:tracePt t="605" x="488950" y="463550"/>
          <p14:tracePt t="614" x="615950" y="533400"/>
          <p14:tracePt t="624" x="768350" y="628650"/>
          <p14:tracePt t="641" x="984250" y="717550"/>
          <p14:tracePt t="657" x="1149350" y="806450"/>
          <p14:tracePt t="674" x="1282700" y="857250"/>
          <p14:tracePt t="691" x="1397000" y="914400"/>
          <p14:tracePt t="696" x="1416050" y="927100"/>
          <p14:tracePt t="707" x="1428750" y="939800"/>
          <p14:tracePt t="724" x="1435100" y="939800"/>
          <p14:tracePt t="853" x="1447800" y="946150"/>
          <p14:tracePt t="862" x="1454150" y="958850"/>
          <p14:tracePt t="869" x="1485900" y="977900"/>
          <p14:tracePt t="880" x="1549400" y="1003300"/>
          <p14:tracePt t="891" x="1644650" y="1041400"/>
          <p14:tracePt t="907" x="1866900" y="1111250"/>
          <p14:tracePt t="911" x="2019300" y="1143000"/>
          <p14:tracePt t="928" x="2216150" y="1174750"/>
          <p14:tracePt t="941" x="2419350" y="1212850"/>
          <p14:tracePt t="958" x="2584450" y="1257300"/>
          <p14:tracePt t="974" x="2667000" y="1270000"/>
          <p14:tracePt t="991" x="2673350" y="1270000"/>
          <p14:tracePt t="1133" x="2679700" y="1276350"/>
          <p14:tracePt t="2392" x="2686050" y="1282700"/>
          <p14:tracePt t="2400" x="2743200" y="1282700"/>
          <p14:tracePt t="2407" x="2857500" y="1282700"/>
          <p14:tracePt t="2417" x="2984500" y="1282700"/>
          <p14:tracePt t="2433" x="3270250" y="1282700"/>
          <p14:tracePt t="2450" x="3403600" y="1320800"/>
          <p14:tracePt t="2467" x="3429000" y="1333500"/>
          <p14:tracePt t="2483" x="3473450" y="1352550"/>
          <p14:tracePt t="2489" x="3492500" y="1352550"/>
          <p14:tracePt t="2500" x="3543300" y="1358900"/>
          <p14:tracePt t="2517" x="3651250" y="1371600"/>
          <p14:tracePt t="2519" x="3714750" y="1371600"/>
          <p14:tracePt t="2533" x="3765550" y="1390650"/>
          <p14:tracePt t="2535" x="3816350" y="1397000"/>
          <p14:tracePt t="2550" x="3905250" y="1403350"/>
          <p14:tracePt t="2567" x="3994150" y="1428750"/>
          <p14:tracePt t="2583" x="4114800" y="1435100"/>
          <p14:tracePt t="2600" x="4222750" y="1454150"/>
          <p14:tracePt t="2617" x="4292600" y="1466850"/>
          <p14:tracePt t="2633" x="4318000" y="1473200"/>
          <p14:tracePt t="2650" x="4330700" y="1473200"/>
          <p14:tracePt t="3648" x="4324350" y="1473200"/>
          <p14:tracePt t="3656" x="4305300" y="1479550"/>
          <p14:tracePt t="3665" x="4279900" y="1479550"/>
          <p14:tracePt t="3682" x="4222750" y="1498600"/>
          <p14:tracePt t="3698" x="4121150" y="1549400"/>
          <p14:tracePt t="3715" x="4013200" y="1600200"/>
          <p14:tracePt t="3732" x="3886200" y="1676400"/>
          <p14:tracePt t="3748" x="3771900" y="1746250"/>
          <p14:tracePt t="3752" x="3733800" y="1758950"/>
          <p14:tracePt t="3765" x="3702050" y="1778000"/>
          <p14:tracePt t="3782" x="3644900" y="1797050"/>
          <p14:tracePt t="3798" x="3638550" y="1797050"/>
          <p14:tracePt t="3831" x="3632200" y="1797050"/>
          <p14:tracePt t="3839" x="3625850" y="1797050"/>
          <p14:tracePt t="3976" x="3619500" y="1797050"/>
          <p14:tracePt t="3992" x="3606800" y="1797050"/>
          <p14:tracePt t="4001" x="3600450" y="1790700"/>
          <p14:tracePt t="4008" x="3594100" y="1778000"/>
          <p14:tracePt t="4016" x="3587750" y="1771650"/>
          <p14:tracePt t="4032" x="3543300" y="1739900"/>
          <p14:tracePt t="4053" x="3511550" y="1695450"/>
          <p14:tracePt t="4065" x="3479800" y="1657350"/>
          <p14:tracePt t="4082" x="3448050" y="1600200"/>
          <p14:tracePt t="4099" x="3416300" y="1562100"/>
          <p14:tracePt t="4115" x="3371850" y="1498600"/>
          <p14:tracePt t="4132" x="3321050" y="1428750"/>
          <p14:tracePt t="4148" x="3289300" y="1403350"/>
          <p14:tracePt t="4165" x="3282950" y="1397000"/>
          <p14:tracePt t="4204" x="3282950" y="1390650"/>
          <p14:tracePt t="4207" x="3276600" y="1390650"/>
          <p14:tracePt t="4223" x="3270250" y="1390650"/>
          <p14:tracePt t="4232" x="3263900" y="1390650"/>
          <p14:tracePt t="4249" x="3238500" y="1390650"/>
          <p14:tracePt t="4265" x="3200400" y="1390650"/>
          <p14:tracePt t="4282" x="3136900" y="1390650"/>
          <p14:tracePt t="4299" x="3073400" y="1390650"/>
          <p14:tracePt t="4315" x="3003550" y="1390650"/>
          <p14:tracePt t="4332" x="2971800" y="1390650"/>
          <p14:tracePt t="4349" x="2952750" y="1390650"/>
          <p14:tracePt t="4365" x="2946400" y="1390650"/>
          <p14:tracePt t="4912" x="2940050" y="1390650"/>
          <p14:tracePt t="4927" x="2927350" y="1390650"/>
          <p14:tracePt t="4936" x="2921000" y="1390650"/>
          <p14:tracePt t="4943" x="2914650" y="1390650"/>
          <p14:tracePt t="4952" x="2895600" y="1390650"/>
          <p14:tracePt t="4969" x="2857500" y="1390650"/>
          <p14:tracePt t="4985" x="2781300" y="1390650"/>
          <p14:tracePt t="5002" x="2673350" y="1390650"/>
          <p14:tracePt t="5019" x="2546350" y="1384300"/>
          <p14:tracePt t="5024" x="2495550" y="1384300"/>
          <p14:tracePt t="5035" x="2457450" y="1384300"/>
          <p14:tracePt t="5052" x="2432050" y="1384300"/>
          <p14:tracePt t="5069" x="2425700" y="1384300"/>
          <p14:tracePt t="5090" x="2413000" y="1384300"/>
          <p14:tracePt t="5143" x="2406650" y="1384300"/>
          <p14:tracePt t="5159" x="2387600" y="1384300"/>
          <p14:tracePt t="5168" x="2381250" y="1384300"/>
          <p14:tracePt t="5176" x="2362200" y="1384300"/>
          <p14:tracePt t="5185" x="2349500" y="1384300"/>
          <p14:tracePt t="5202" x="2317750" y="1371600"/>
          <p14:tracePt t="5219" x="2273300" y="1358900"/>
          <p14:tracePt t="5236" x="2235200" y="1352550"/>
          <p14:tracePt t="5252" x="2197100" y="1339850"/>
          <p14:tracePt t="5258" x="2178050" y="1339850"/>
          <p14:tracePt t="5269" x="2139950" y="1333500"/>
          <p14:tracePt t="5286" x="2032000" y="1320800"/>
          <p14:tracePt t="5290" x="1987550" y="1308100"/>
          <p14:tracePt t="5302" x="1968500" y="1308100"/>
          <p14:tracePt t="5319" x="1924050" y="1308100"/>
          <p14:tracePt t="5320" x="1917700" y="1308100"/>
          <p14:tracePt t="5336" x="1905000" y="1308100"/>
          <p14:tracePt t="5490" x="1898650" y="1301750"/>
          <p14:tracePt t="5560" x="1898650" y="1295400"/>
          <p14:tracePt t="5607" x="1898650" y="1289050"/>
          <p14:tracePt t="5631" x="1898650" y="1282700"/>
          <p14:tracePt t="5641" x="1898650" y="1276350"/>
          <p14:tracePt t="5647" x="1885950" y="1270000"/>
          <p14:tracePt t="5657" x="1866900" y="1257300"/>
          <p14:tracePt t="5669" x="1860550" y="1257300"/>
          <p14:tracePt t="5686" x="1828800" y="1250950"/>
          <p14:tracePt t="5720" x="1822450" y="1250950"/>
          <p14:tracePt t="5735" x="1809750" y="1250950"/>
          <p14:tracePt t="5952" x="1809750" y="1244600"/>
          <p14:tracePt t="5960" x="1822450" y="1244600"/>
          <p14:tracePt t="5967" x="1835150" y="1244600"/>
          <p14:tracePt t="5976" x="1854200" y="1244600"/>
          <p14:tracePt t="5992" x="1885950" y="1244600"/>
          <p14:tracePt t="6009" x="1924050" y="1244600"/>
          <p14:tracePt t="6025" x="1968500" y="1244600"/>
          <p14:tracePt t="6042" x="2012950" y="1244600"/>
          <p14:tracePt t="6059" x="2057400" y="1244600"/>
          <p14:tracePt t="6075" x="2108200" y="1244600"/>
          <p14:tracePt t="6092" x="2178050" y="1244600"/>
          <p14:tracePt t="6109" x="2228850" y="1244600"/>
          <p14:tracePt t="6125" x="2254250" y="1244600"/>
          <p14:tracePt t="6130" x="2266950" y="1244600"/>
          <p14:tracePt t="6146" x="2273300" y="1244600"/>
          <p14:tracePt t="6401" x="2266950" y="1244600"/>
          <p14:tracePt t="6409" x="2241550" y="1244600"/>
          <p14:tracePt t="6417" x="2228850" y="1244600"/>
          <p14:tracePt t="6426" x="2216150" y="1244600"/>
          <p14:tracePt t="6443" x="2190750" y="1244600"/>
          <p14:tracePt t="6459" x="2178050" y="1244600"/>
          <p14:tracePt t="6723" x="2171700" y="1244600"/>
          <p14:tracePt t="6730" x="2165350" y="1250950"/>
          <p14:tracePt t="7081" x="2171700" y="1250950"/>
          <p14:tracePt t="7088" x="2184400" y="1250950"/>
          <p14:tracePt t="7097" x="2203450" y="1250950"/>
          <p14:tracePt t="7105" x="2235200" y="1250950"/>
          <p14:tracePt t="7122" x="2298700" y="1250950"/>
          <p14:tracePt t="7138" x="2400300" y="1257300"/>
          <p14:tracePt t="7155" x="2463800" y="1263650"/>
          <p14:tracePt t="7172" x="2508250" y="1270000"/>
          <p14:tracePt t="7188" x="2540000" y="1282700"/>
          <p14:tracePt t="7205" x="2559050" y="1282700"/>
          <p14:tracePt t="7210" x="2571750" y="1282700"/>
          <p14:tracePt t="7222" x="2590800" y="1289050"/>
          <p14:tracePt t="7238" x="2603500" y="1289050"/>
          <p14:tracePt t="7242" x="2609850" y="1289050"/>
          <p14:tracePt t="7255" x="2622550" y="1289050"/>
          <p14:tracePt t="7272" x="2628900" y="1289050"/>
          <p14:tracePt t="7288" x="2647950" y="1289050"/>
          <p14:tracePt t="7305" x="2660650" y="1295400"/>
          <p14:tracePt t="7322" x="2705100" y="1308100"/>
          <p14:tracePt t="7338" x="2743200" y="1314450"/>
          <p14:tracePt t="7355" x="2813050" y="1314450"/>
          <p14:tracePt t="7372" x="2882900" y="1314450"/>
          <p14:tracePt t="7388" x="2952750" y="1314450"/>
          <p14:tracePt t="7405" x="3035300" y="1314450"/>
          <p14:tracePt t="7422" x="3136900" y="1314450"/>
          <p14:tracePt t="7438" x="3289300" y="1314450"/>
          <p14:tracePt t="7441" x="3365500" y="1314450"/>
          <p14:tracePt t="7456" x="3511550" y="1314450"/>
          <p14:tracePt t="7472" x="3575050" y="1314450"/>
          <p14:tracePt t="7489" x="3771900" y="1314450"/>
          <p14:tracePt t="7506" x="3898900" y="1314450"/>
          <p14:tracePt t="7522" x="4025900" y="1314450"/>
          <p14:tracePt t="7539" x="4127500" y="1314450"/>
          <p14:tracePt t="7555" x="4235450" y="1314450"/>
          <p14:tracePt t="7572" x="4305300" y="1314450"/>
          <p14:tracePt t="7589" x="4368800" y="1314450"/>
          <p14:tracePt t="7605" x="4425950" y="1327150"/>
          <p14:tracePt t="7622" x="4476750" y="1327150"/>
          <p14:tracePt t="7626" x="4508500" y="1339850"/>
          <p14:tracePt t="7639" x="4533900" y="1339850"/>
          <p14:tracePt t="7656" x="4591050" y="1339850"/>
          <p14:tracePt t="7672" x="4616450" y="1339850"/>
          <p14:tracePt t="7689" x="4622800" y="1339850"/>
          <p14:tracePt t="7705" x="4635500" y="1339850"/>
          <p14:tracePt t="7769" x="4635500" y="1333500"/>
          <p14:tracePt t="7794" x="4648200" y="1333500"/>
          <p14:tracePt t="7800" x="4667250" y="1320800"/>
          <p14:tracePt t="7810" x="4686300" y="1308100"/>
          <p14:tracePt t="7822" x="4699000" y="1308100"/>
          <p14:tracePt t="7839" x="4743450" y="1289050"/>
          <p14:tracePt t="7842" x="4762500" y="1289050"/>
          <p14:tracePt t="7856" x="4794250" y="1276350"/>
          <p14:tracePt t="7872" x="4826000" y="1263650"/>
          <p14:tracePt t="7889" x="4832350" y="1257300"/>
          <p14:tracePt t="7912" x="4845050" y="1250950"/>
          <p14:tracePt t="8240" x="4845050" y="1238250"/>
          <p14:tracePt t="8281" x="4851400" y="1238250"/>
          <p14:tracePt t="8321" x="4857750" y="1238250"/>
          <p14:tracePt t="8458" x="4864100" y="1238250"/>
          <p14:tracePt t="8467" x="4864100" y="1231900"/>
          <p14:tracePt t="8505" x="4870450" y="1231900"/>
          <p14:tracePt t="8513" x="4876800" y="1225550"/>
          <p14:tracePt t="8529" x="4883150" y="1225550"/>
          <p14:tracePt t="8553" x="4889500" y="1225550"/>
          <p14:tracePt t="8561" x="4895850" y="1219200"/>
          <p14:tracePt t="9722" x="4902200" y="1219200"/>
          <p14:tracePt t="10260" x="4851400" y="1206500"/>
          <p14:tracePt t="10267" x="4762500" y="1200150"/>
          <p14:tracePt t="10276" x="4641850" y="1168400"/>
          <p14:tracePt t="10284" x="4489450" y="1130300"/>
          <p14:tracePt t="10301" x="4165600" y="1035050"/>
          <p14:tracePt t="10317" x="3994150" y="1022350"/>
          <p14:tracePt t="10334" x="3943350" y="1003300"/>
          <p14:tracePt t="10395" x="3949700" y="1003300"/>
          <p14:tracePt t="10404" x="3962400" y="1003300"/>
          <p14:tracePt t="10738" x="3975100" y="1009650"/>
          <p14:tracePt t="10747" x="4000500" y="1009650"/>
          <p14:tracePt t="10754" x="4013200" y="1009650"/>
          <p14:tracePt t="10764" x="4044950" y="1009650"/>
          <p14:tracePt t="10778" x="4102100" y="1009650"/>
          <p14:tracePt t="10795" x="4127500" y="1009650"/>
          <p14:tracePt t="10811" x="4146550" y="1009650"/>
          <p14:tracePt t="10964" x="4152900" y="1009650"/>
          <p14:tracePt t="11011" x="4159250" y="1009650"/>
          <p14:tracePt t="11027" x="4165600" y="1009650"/>
          <p14:tracePt t="11036" x="4171950" y="1009650"/>
          <p14:tracePt t="11045" x="4184650" y="1009650"/>
          <p14:tracePt t="11062" x="4210050" y="1009650"/>
          <p14:tracePt t="11078" x="4248150" y="1016000"/>
          <p14:tracePt t="11095" x="4298950" y="1028700"/>
          <p14:tracePt t="11112" x="4362450" y="1041400"/>
          <p14:tracePt t="11117" x="4381500" y="1047750"/>
          <p14:tracePt t="11129" x="4419600" y="1060450"/>
          <p14:tracePt t="11145" x="4457700" y="1073150"/>
          <p14:tracePt t="11162" x="4464050" y="1079500"/>
          <p14:tracePt t="11226" x="4464050" y="1085850"/>
          <p14:tracePt t="11445" x="4457700" y="1085850"/>
          <p14:tracePt t="13403" x="4451350" y="1085850"/>
          <p14:tracePt t="13427" x="4451350" y="1079500"/>
          <p14:tracePt t="13435" x="4451350" y="1073150"/>
          <p14:tracePt t="13444" x="4451350" y="1066800"/>
          <p14:tracePt t="13461" x="4451350" y="1054100"/>
          <p14:tracePt t="13478" x="4451350" y="1047750"/>
          <p14:tracePt t="13494" x="4451350" y="1041400"/>
          <p14:tracePt t="13511" x="4451350" y="1028700"/>
          <p14:tracePt t="13528" x="4451350" y="1003300"/>
          <p14:tracePt t="13544" x="4451350" y="990600"/>
          <p14:tracePt t="13561" x="4451350" y="977900"/>
          <p14:tracePt t="13578" x="4451350" y="971550"/>
          <p14:tracePt t="13612" x="4451350" y="965200"/>
          <p14:tracePt t="13628" x="4451350" y="952500"/>
          <p14:tracePt t="13635" x="4445000" y="952500"/>
          <p14:tracePt t="13644" x="4445000" y="946150"/>
          <p14:tracePt t="13661" x="4438650" y="939800"/>
          <p14:tracePt t="13739" x="4432300" y="939800"/>
          <p14:tracePt t="13749" x="4425950" y="939800"/>
          <p14:tracePt t="13756" x="4413250" y="933450"/>
          <p14:tracePt t="13766" x="4406900" y="927100"/>
          <p14:tracePt t="13780" x="4400550" y="920750"/>
          <p14:tracePt t="13972" x="4400550" y="908050"/>
          <p14:tracePt t="13980" x="4400550" y="901700"/>
          <p14:tracePt t="14011" x="4400550" y="895350"/>
          <p14:tracePt t="15756" x="4394200" y="889000"/>
          <p14:tracePt t="15765" x="4387850" y="889000"/>
          <p14:tracePt t="15780" x="4381500" y="889000"/>
          <p14:tracePt t="15788" x="4362450" y="908050"/>
          <p14:tracePt t="15796" x="4349750" y="920750"/>
          <p14:tracePt t="15813" x="4318000" y="946150"/>
          <p14:tracePt t="15830" x="4286250" y="984250"/>
          <p14:tracePt t="15847" x="4254500" y="1016000"/>
          <p14:tracePt t="15863" x="4216400" y="1035050"/>
          <p14:tracePt t="15880" x="4203700" y="1047750"/>
          <p14:tracePt t="15897" x="4191000" y="1060450"/>
          <p14:tracePt t="15913" x="4184650" y="1066800"/>
          <p14:tracePt t="15930" x="4184650" y="1073150"/>
          <p14:tracePt t="15947" x="4178300" y="1079500"/>
          <p14:tracePt t="15981" x="4178300" y="1092200"/>
          <p14:tracePt t="15996" x="4178300" y="1098550"/>
          <p14:tracePt t="16029" x="4178300" y="1104900"/>
          <p14:tracePt t="16052" x="4178300" y="1111250"/>
          <p14:tracePt t="16070" x="4178300" y="1117600"/>
          <p14:tracePt t="16086" x="4178300" y="1123950"/>
          <p14:tracePt t="16093" x="4178300" y="1130300"/>
          <p14:tracePt t="16102" x="4178300" y="1136650"/>
          <p14:tracePt t="16118" x="4178300" y="1143000"/>
          <p14:tracePt t="16130" x="4178300" y="1149350"/>
          <p14:tracePt t="16152" x="4178300" y="1162050"/>
          <p14:tracePt t="16182" x="4171950" y="1168400"/>
          <p14:tracePt t="16270" x="4165600" y="1168400"/>
          <p14:tracePt t="16277" x="4159250" y="1168400"/>
          <p14:tracePt t="16303" x="4146550" y="1168400"/>
          <p14:tracePt t="16309" x="4133850" y="1168400"/>
          <p14:tracePt t="16319" x="4121150" y="1168400"/>
          <p14:tracePt t="16330" x="4108450" y="1168400"/>
          <p14:tracePt t="16347" x="4076700" y="1168400"/>
          <p14:tracePt t="16351" x="4051300" y="1168400"/>
          <p14:tracePt t="16364" x="4032250" y="1168400"/>
          <p14:tracePt t="16380" x="4000500" y="1168400"/>
          <p14:tracePt t="16397" x="3975100" y="1168400"/>
          <p14:tracePt t="16414" x="3968750" y="1168400"/>
          <p14:tracePt t="16436" x="3943350" y="1168400"/>
          <p14:tracePt t="16454" x="3924300" y="1155700"/>
          <p14:tracePt t="16464" x="3898900" y="1136650"/>
          <p14:tracePt t="16481" x="3854450" y="1111250"/>
          <p14:tracePt t="16498" x="3829050" y="1098550"/>
          <p14:tracePt t="16503" x="3810000" y="1092200"/>
          <p14:tracePt t="16514" x="3797300" y="1085850"/>
          <p14:tracePt t="16531" x="3784600" y="1079500"/>
          <p14:tracePt t="16548" x="3778250" y="1073150"/>
          <p14:tracePt t="16564" x="3778250" y="1035050"/>
          <p14:tracePt t="16581" x="3778250" y="1009650"/>
          <p14:tracePt t="16597" x="3784600" y="984250"/>
          <p14:tracePt t="16614" x="3810000" y="965200"/>
          <p14:tracePt t="16631" x="3835400" y="952500"/>
          <p14:tracePt t="16647" x="3860800" y="933450"/>
          <p14:tracePt t="16664" x="3892550" y="927100"/>
          <p14:tracePt t="16681" x="3898900" y="914400"/>
          <p14:tracePt t="16697" x="3911600" y="914400"/>
          <p14:tracePt t="16714" x="3924300" y="914400"/>
          <p14:tracePt t="16731" x="3937000" y="914400"/>
          <p14:tracePt t="16734" x="3949700" y="914400"/>
          <p14:tracePt t="16748" x="3962400" y="914400"/>
          <p14:tracePt t="16764" x="3981450" y="914400"/>
          <p14:tracePt t="16781" x="3987800" y="914400"/>
          <p14:tracePt t="16782" x="4000500" y="914400"/>
          <p14:tracePt t="16797" x="4000500" y="920750"/>
          <p14:tracePt t="16821" x="4019550" y="927100"/>
          <p14:tracePt t="16836" x="4038600" y="952500"/>
          <p14:tracePt t="16848" x="4044950" y="965200"/>
          <p14:tracePt t="16864" x="4076700" y="1022350"/>
          <p14:tracePt t="16881" x="4114800" y="1085850"/>
          <p14:tracePt t="16897" x="4146550" y="1117600"/>
          <p14:tracePt t="16915" x="4152900" y="1130300"/>
          <p14:tracePt t="16921" x="4152900" y="1143000"/>
          <p14:tracePt t="16966" x="4152900" y="1149350"/>
          <p14:tracePt t="16973" x="4146550" y="1149350"/>
          <p14:tracePt t="16981" x="4140200" y="1149350"/>
          <p14:tracePt t="17182" x="4133850" y="1149350"/>
          <p14:tracePt t="17894" x="4127500" y="1149350"/>
          <p14:tracePt t="17909" x="4121150" y="1149350"/>
          <p14:tracePt t="18344" x="4114800" y="1149350"/>
          <p14:tracePt t="18359" x="4102100" y="1162050"/>
          <p14:tracePt t="18382" x="4095750" y="1168400"/>
          <p14:tracePt t="18391" x="4083050" y="1174750"/>
          <p14:tracePt t="18408" x="4070350" y="1174750"/>
          <p14:tracePt t="18423" x="4057650" y="1187450"/>
          <p14:tracePt t="18446" x="4044950" y="1187450"/>
          <p14:tracePt t="18457" x="4038600" y="1187450"/>
          <p14:tracePt t="18469" x="4019550" y="1187450"/>
          <p14:tracePt t="18474" x="4013200" y="1187450"/>
          <p14:tracePt t="18485" x="3962400" y="1187450"/>
          <p14:tracePt t="18501" x="3930650" y="1187450"/>
          <p14:tracePt t="18518" x="3892550" y="1181100"/>
          <p14:tracePt t="18535" x="3873500" y="1174750"/>
          <p14:tracePt t="18551" x="3854450" y="1162050"/>
          <p14:tracePt t="18568" x="3841750" y="1155700"/>
          <p14:tracePt t="18585" x="3829050" y="1149350"/>
          <p14:tracePt t="18590" x="3822700" y="1149350"/>
          <p14:tracePt t="18601" x="3810000" y="1136650"/>
          <p14:tracePt t="18618" x="3797300" y="1130300"/>
          <p14:tracePt t="18635" x="3778250" y="1111250"/>
          <p14:tracePt t="18652" x="3759200" y="1085850"/>
          <p14:tracePt t="18669" x="3746500" y="1066800"/>
          <p14:tracePt t="18672" x="3733800" y="1054100"/>
          <p14:tracePt t="18685" x="3714750" y="1041400"/>
          <p14:tracePt t="18702" x="3702050" y="1022350"/>
          <p14:tracePt t="18718" x="3689350" y="1009650"/>
          <p14:tracePt t="18735" x="3689350" y="996950"/>
          <p14:tracePt t="18752" x="3683000" y="990600"/>
          <p14:tracePt t="18768" x="3683000" y="977900"/>
          <p14:tracePt t="18785" x="3683000" y="958850"/>
          <p14:tracePt t="18801" x="3683000" y="946150"/>
          <p14:tracePt t="18818" x="3683000" y="920750"/>
          <p14:tracePt t="18835" x="3683000" y="889000"/>
          <p14:tracePt t="18851" x="3683000" y="850900"/>
          <p14:tracePt t="18855" x="3683000" y="838200"/>
          <p14:tracePt t="18868" x="3683000" y="825500"/>
          <p14:tracePt t="18885" x="3683000" y="781050"/>
          <p14:tracePt t="18902" x="3683000" y="755650"/>
          <p14:tracePt t="18918" x="3683000" y="730250"/>
          <p14:tracePt t="18935" x="3689350" y="711200"/>
          <p14:tracePt t="18953" x="3695700" y="685800"/>
          <p14:tracePt t="18968" x="3714750" y="647700"/>
          <p14:tracePt t="18985" x="3733800" y="615950"/>
          <p14:tracePt t="19002" x="3759200" y="590550"/>
          <p14:tracePt t="19018" x="3778250" y="558800"/>
          <p14:tracePt t="19024" x="3797300" y="527050"/>
          <p14:tracePt t="19035" x="3803650" y="527050"/>
          <p14:tracePt t="19052" x="3829050" y="495300"/>
          <p14:tracePt t="19069" x="3860800" y="476250"/>
          <p14:tracePt t="19074" x="3867150" y="469900"/>
          <p14:tracePt t="19085" x="3873500" y="463550"/>
          <p14:tracePt t="19102" x="3886200" y="450850"/>
          <p14:tracePt t="19119" x="3905250" y="444500"/>
          <p14:tracePt t="19135" x="3911600" y="444500"/>
          <p14:tracePt t="19152" x="3930650" y="444500"/>
          <p14:tracePt t="19169" x="3956050" y="444500"/>
          <p14:tracePt t="19186" x="3975100" y="444500"/>
          <p14:tracePt t="19202" x="3987800" y="444500"/>
          <p14:tracePt t="19219" x="4006850" y="444500"/>
          <p14:tracePt t="19235" x="4032250" y="444500"/>
          <p14:tracePt t="19239" x="4057650" y="444500"/>
          <p14:tracePt t="19252" x="4070350" y="444500"/>
          <p14:tracePt t="19270" x="4121150" y="444500"/>
          <p14:tracePt t="19285" x="4146550" y="450850"/>
          <p14:tracePt t="19302" x="4159250" y="463550"/>
          <p14:tracePt t="19319" x="4171950" y="463550"/>
          <p14:tracePt t="19335" x="4184650" y="482600"/>
          <p14:tracePt t="19352" x="4197350" y="495300"/>
          <p14:tracePt t="19369" x="4210050" y="514350"/>
          <p14:tracePt t="19385" x="4216400" y="527050"/>
          <p14:tracePt t="19403" x="4229100" y="546100"/>
          <p14:tracePt t="19407" x="4235450" y="552450"/>
          <p14:tracePt t="19419" x="4235450" y="565150"/>
          <p14:tracePt t="19436" x="4248150" y="577850"/>
          <p14:tracePt t="19440" x="4254500" y="584200"/>
          <p14:tracePt t="19455" x="4260850" y="603250"/>
          <p14:tracePt t="19470" x="4279900" y="615950"/>
          <p14:tracePt t="19486" x="4286250" y="628650"/>
          <p14:tracePt t="19502" x="4298950" y="647700"/>
          <p14:tracePt t="19521" x="4298950" y="654050"/>
          <p14:tracePt t="19536" x="4305300" y="673100"/>
          <p14:tracePt t="19552" x="4318000" y="698500"/>
          <p14:tracePt t="19569" x="4324350" y="717550"/>
          <p14:tracePt t="19586" x="4324350" y="736600"/>
          <p14:tracePt t="19602" x="4324350" y="755650"/>
          <p14:tracePt t="19619" x="4330700" y="768350"/>
          <p14:tracePt t="19636" x="4343400" y="787400"/>
          <p14:tracePt t="19640" x="4343400" y="800100"/>
          <p14:tracePt t="19652" x="4349750" y="806450"/>
          <p14:tracePt t="19670" x="4349750" y="825500"/>
          <p14:tracePt t="19694" x="4349750" y="831850"/>
          <p14:tracePt t="19702" x="4349750" y="838200"/>
          <p14:tracePt t="19719" x="4349750" y="850900"/>
          <p14:tracePt t="19736" x="4349750" y="857250"/>
          <p14:tracePt t="19753" x="4349750" y="869950"/>
          <p14:tracePt t="19769" x="4349750" y="876300"/>
          <p14:tracePt t="19786" x="4349750" y="889000"/>
          <p14:tracePt t="19803" x="4349750" y="895350"/>
          <p14:tracePt t="19819" x="4343400" y="901700"/>
          <p14:tracePt t="19836" x="4337050" y="914400"/>
          <p14:tracePt t="19853" x="4337050" y="927100"/>
          <p14:tracePt t="19871" x="4311650" y="958850"/>
          <p14:tracePt t="19886" x="4286250" y="990600"/>
          <p14:tracePt t="19910" x="4279900" y="1009650"/>
          <p14:tracePt t="19926" x="4273550" y="1009650"/>
          <p14:tracePt t="19936" x="4273550" y="1016000"/>
          <p14:tracePt t="19952" x="4260850" y="1028700"/>
          <p14:tracePt t="19969" x="4254500" y="1028700"/>
          <p14:tracePt t="19986" x="4241800" y="1028700"/>
          <p14:tracePt t="20003" x="4222750" y="1035050"/>
          <p14:tracePt t="20019" x="4203700" y="1041400"/>
          <p14:tracePt t="20025" x="4184650" y="1054100"/>
          <p14:tracePt t="20036" x="4171950" y="1054100"/>
          <p14:tracePt t="20055" x="4133850" y="1066800"/>
          <p14:tracePt t="20069" x="4108450" y="1073150"/>
          <p14:tracePt t="20086" x="4083050" y="1079500"/>
          <p14:tracePt t="20103" x="4064000" y="1085850"/>
          <p14:tracePt t="20119" x="4038600" y="1092200"/>
          <p14:tracePt t="20136" x="4006850" y="1092200"/>
          <p14:tracePt t="20153" x="3975100" y="1092200"/>
          <p14:tracePt t="20169" x="3949700" y="1092200"/>
          <p14:tracePt t="20186" x="3924300" y="1092200"/>
          <p14:tracePt t="20203" x="3892550" y="1092200"/>
          <p14:tracePt t="20219" x="3873500" y="1092200"/>
          <p14:tracePt t="20236" x="3867150" y="1092200"/>
          <p14:tracePt t="20253" x="3848100" y="1092200"/>
          <p14:tracePt t="20269" x="3841750" y="1085850"/>
          <p14:tracePt t="20286" x="3822700" y="1085850"/>
          <p14:tracePt t="20303" x="3810000" y="1079500"/>
          <p14:tracePt t="20320" x="3797300" y="1079500"/>
          <p14:tracePt t="20336" x="3784600" y="1066800"/>
          <p14:tracePt t="20353" x="3778250" y="1060450"/>
          <p14:tracePt t="20370" x="3765550" y="1047750"/>
          <p14:tracePt t="20386" x="3759200" y="1041400"/>
          <p14:tracePt t="20405" x="3759200" y="1035050"/>
          <p14:tracePt t="20420" x="3752850" y="1016000"/>
          <p14:tracePt t="20436" x="3746500" y="1009650"/>
          <p14:tracePt t="20453" x="3740150" y="1009650"/>
          <p14:tracePt t="20470" x="3740150" y="1003300"/>
          <p14:tracePt t="20486" x="3733800" y="990600"/>
          <p14:tracePt t="20503" x="3714750" y="958850"/>
          <p14:tracePt t="20528" x="3714750" y="939800"/>
          <p14:tracePt t="20544" x="3708400" y="933450"/>
          <p14:tracePt t="20562" x="3708400" y="920750"/>
          <p14:tracePt t="20570" x="3708400" y="908050"/>
          <p14:tracePt t="20587" x="3695700" y="889000"/>
          <p14:tracePt t="20603" x="3689350" y="882650"/>
          <p14:tracePt t="20620" x="3689350" y="857250"/>
          <p14:tracePt t="20637" x="3689350" y="838200"/>
          <p14:tracePt t="20653" x="3689350" y="831850"/>
          <p14:tracePt t="20670" x="3689350" y="793750"/>
          <p14:tracePt t="20686" x="3689350" y="787400"/>
          <p14:tracePt t="20703" x="3689350" y="774700"/>
          <p14:tracePt t="20720" x="3689350" y="755650"/>
          <p14:tracePt t="20737" x="3689350" y="736600"/>
          <p14:tracePt t="20753" x="3689350" y="711200"/>
          <p14:tracePt t="20770" x="3689350" y="692150"/>
          <p14:tracePt t="20787" x="3702050" y="660400"/>
          <p14:tracePt t="20803" x="3727450" y="615950"/>
          <p14:tracePt t="20820" x="3746500" y="596900"/>
          <p14:tracePt t="20837" x="3765550" y="571500"/>
          <p14:tracePt t="20840" x="3778250" y="565150"/>
          <p14:tracePt t="20854" x="3784600" y="558800"/>
          <p14:tracePt t="20870" x="3803650" y="546100"/>
          <p14:tracePt t="20872" x="3810000" y="539750"/>
          <p14:tracePt t="20887" x="3854450" y="520700"/>
          <p14:tracePt t="20904" x="3892550" y="508000"/>
          <p14:tracePt t="20920" x="3924300" y="488950"/>
          <p14:tracePt t="20937" x="3956050" y="488950"/>
          <p14:tracePt t="20954" x="3981450" y="482600"/>
          <p14:tracePt t="20970" x="4006850" y="482600"/>
          <p14:tracePt t="20987" x="4032250" y="482600"/>
          <p14:tracePt t="21004" x="4064000" y="482600"/>
          <p14:tracePt t="21020" x="4095750" y="482600"/>
          <p14:tracePt t="21037" x="4108450" y="482600"/>
          <p14:tracePt t="21053" x="4121150" y="488950"/>
          <p14:tracePt t="21057" x="4140200" y="495300"/>
          <p14:tracePt t="21072" x="4146550" y="501650"/>
          <p14:tracePt t="21087" x="4178300" y="514350"/>
          <p14:tracePt t="21103" x="4222750" y="539750"/>
          <p14:tracePt t="21120" x="4267200" y="558800"/>
          <p14:tracePt t="21137" x="4311650" y="577850"/>
          <p14:tracePt t="21154" x="4343400" y="590550"/>
          <p14:tracePt t="21170" x="4356100" y="603250"/>
          <p14:tracePt t="21192" x="4362450" y="603250"/>
          <p14:tracePt t="21215" x="4368800" y="615950"/>
          <p14:tracePt t="21232" x="4368800" y="622300"/>
          <p14:tracePt t="21239" x="4375150" y="622300"/>
          <p14:tracePt t="21254" x="4381500" y="628650"/>
          <p14:tracePt t="21270" x="4381500" y="641350"/>
          <p14:tracePt t="21287" x="4387850" y="654050"/>
          <p14:tracePt t="21304" x="4400550" y="679450"/>
          <p14:tracePt t="21321" x="4406900" y="692150"/>
          <p14:tracePt t="21337" x="4406900" y="704850"/>
          <p14:tracePt t="21354" x="4419600" y="723900"/>
          <p14:tracePt t="21370" x="4419600" y="730250"/>
          <p14:tracePt t="21387" x="4419600" y="755650"/>
          <p14:tracePt t="21404" x="4419600" y="774700"/>
          <p14:tracePt t="21420" x="4419600" y="800100"/>
          <p14:tracePt t="21424" x="4419600" y="806450"/>
          <p14:tracePt t="21437" x="4419600" y="819150"/>
          <p14:tracePt t="21455" x="4413250" y="850900"/>
          <p14:tracePt t="21470" x="4413250" y="882650"/>
          <p14:tracePt t="21487" x="4400550" y="895350"/>
          <p14:tracePt t="21504" x="4394200" y="908050"/>
          <p14:tracePt t="21521" x="4394200" y="920750"/>
          <p14:tracePt t="21537" x="4375150" y="939800"/>
          <p14:tracePt t="21554" x="4368800" y="946150"/>
          <p14:tracePt t="21571" x="4356100" y="958850"/>
          <p14:tracePt t="21587" x="4311650" y="977900"/>
          <p14:tracePt t="21604" x="4254500" y="984250"/>
          <p14:tracePt t="21621" x="4210050" y="990600"/>
          <p14:tracePt t="21637" x="4146550" y="996950"/>
          <p14:tracePt t="21642" x="4108450" y="1009650"/>
          <p14:tracePt t="21655" x="4064000" y="1016000"/>
          <p14:tracePt t="21671" x="4038600" y="1022350"/>
          <p14:tracePt t="21687" x="4032250" y="1028700"/>
          <p14:tracePt t="22657" x="4025900" y="1028700"/>
          <p14:tracePt t="22665" x="4006850" y="1041400"/>
          <p14:tracePt t="22674" x="4000500" y="1041400"/>
          <p14:tracePt t="22691" x="3975100" y="1073150"/>
          <p14:tracePt t="22707" x="3924300" y="1117600"/>
          <p14:tracePt t="22724" x="3886200" y="1155700"/>
          <p14:tracePt t="22740" x="3848100" y="1193800"/>
          <p14:tracePt t="22757" x="3810000" y="1219200"/>
          <p14:tracePt t="22762" x="3790950" y="1238250"/>
          <p14:tracePt t="22775" x="3765550" y="1244600"/>
          <p14:tracePt t="22790" x="3733800" y="1257300"/>
          <p14:tracePt t="22793" x="3714750" y="1263650"/>
          <p14:tracePt t="22807" x="3708400" y="1263650"/>
          <p14:tracePt t="22824" x="3702050" y="1270000"/>
          <p14:tracePt t="22863" x="3689350" y="1270000"/>
          <p14:tracePt t="22879" x="3689350" y="1276350"/>
          <p14:tracePt t="22887" x="3670300" y="1282700"/>
          <p14:tracePt t="22896" x="3663950" y="1282700"/>
          <p14:tracePt t="22907" x="3651250" y="1282700"/>
          <p14:tracePt t="22924" x="3632200" y="1282700"/>
          <p14:tracePt t="22941" x="3606800" y="1282700"/>
          <p14:tracePt t="22958" x="3587750" y="1282700"/>
          <p14:tracePt t="22999" x="3581400" y="1282700"/>
          <p14:tracePt t="23008" x="3568700" y="1282700"/>
          <p14:tracePt t="23016" x="3562350" y="1282700"/>
          <p14:tracePt t="23024" x="3556000" y="1282700"/>
          <p14:tracePt t="23041" x="3543300" y="1282700"/>
          <p14:tracePt t="23057" x="3530600" y="1282700"/>
          <p14:tracePt t="23080" x="3517900" y="1282700"/>
          <p14:tracePt t="23097" x="3511550" y="1276350"/>
          <p14:tracePt t="23424" x="3511550" y="1263650"/>
          <p14:tracePt t="23432" x="3530600" y="1263650"/>
          <p14:tracePt t="23439" x="3562350" y="1263650"/>
          <p14:tracePt t="23449" x="3600450" y="1250950"/>
          <p14:tracePt t="23464" x="3676650" y="1244600"/>
          <p14:tracePt t="23481" x="3714750" y="1225550"/>
          <p14:tracePt t="23497" x="3733800" y="1212850"/>
          <p14:tracePt t="23528" x="3733800" y="1206500"/>
          <p14:tracePt t="23544" x="3733800" y="1200150"/>
          <p14:tracePt t="23553" x="3721100" y="1200150"/>
          <p14:tracePt t="23564" x="3714750" y="1200150"/>
          <p14:tracePt t="23581" x="3625850" y="1200150"/>
          <p14:tracePt t="23598" x="3498850" y="1200150"/>
          <p14:tracePt t="23601" x="3429000" y="1200150"/>
          <p14:tracePt t="23615" x="3365500" y="1200150"/>
          <p14:tracePt t="23635" x="3244850" y="1200150"/>
          <p14:tracePt t="23638" x="3206750" y="1200150"/>
          <p14:tracePt t="23647" x="3181350" y="1200150"/>
          <p14:tracePt t="23665" x="3143250" y="1193800"/>
          <p14:tracePt t="23681" x="3136900" y="1193800"/>
          <p14:tracePt t="23961" x="3130550" y="1193800"/>
          <p14:tracePt t="23985" x="3149600" y="1193800"/>
          <p14:tracePt t="23993" x="3194050" y="1193800"/>
          <p14:tracePt t="24002" x="3270250" y="1193800"/>
          <p14:tracePt t="24018" x="3492500" y="1193800"/>
          <p14:tracePt t="24035" x="3708400" y="1193800"/>
          <p14:tracePt t="24052" x="3803650" y="1193800"/>
          <p14:tracePt t="24068" x="3968750" y="1193800"/>
          <p14:tracePt t="24085" x="3975100" y="1193800"/>
          <p14:tracePt t="24128" x="3956050" y="1193800"/>
          <p14:tracePt t="24138" x="3943350" y="1193800"/>
          <p14:tracePt t="24145" x="3930650" y="1193800"/>
          <p14:tracePt t="24154" x="3924300" y="1193800"/>
          <p14:tracePt t="24177" x="3917950" y="1193800"/>
          <p14:tracePt t="24546" x="3924300" y="1193800"/>
          <p14:tracePt t="24555" x="3956050" y="1193800"/>
          <p14:tracePt t="24563" x="4000500" y="1193800"/>
          <p14:tracePt t="24570" x="4044950" y="1193800"/>
          <p14:tracePt t="24587" x="4165600" y="1168400"/>
          <p14:tracePt t="24604" x="4318000" y="1155700"/>
          <p14:tracePt t="24621" x="4476750" y="1136650"/>
          <p14:tracePt t="24637" x="4673600" y="1136650"/>
          <p14:tracePt t="24644" x="4800600" y="1136650"/>
          <p14:tracePt t="24654" x="4978400" y="1136650"/>
          <p14:tracePt t="24670" x="5454650" y="1136650"/>
          <p14:tracePt t="24674" x="5753100" y="1136650"/>
          <p14:tracePt t="24688" x="6032500" y="1136650"/>
          <p14:tracePt t="24704" x="6559550" y="1136650"/>
          <p14:tracePt t="24720" x="6699250" y="1117600"/>
          <p14:tracePt t="24737" x="6750050" y="1117600"/>
          <p14:tracePt t="24754" x="6756400" y="1117600"/>
          <p14:tracePt t="25137" x="6756400" y="1111250"/>
          <p14:tracePt t="25145" x="6756400" y="1104900"/>
          <p14:tracePt t="25161" x="6762750" y="1098550"/>
          <p14:tracePt t="25169" x="6775450" y="1098550"/>
          <p14:tracePt t="25337" x="6724650" y="1098550"/>
          <p14:tracePt t="25345" x="6654800" y="1098550"/>
          <p14:tracePt t="25353" x="6565900" y="1098550"/>
          <p14:tracePt t="25367" x="6483350" y="1098550"/>
          <p14:tracePt t="25386" x="6159500" y="1098550"/>
          <p14:tracePt t="25400" x="5956300" y="1085850"/>
          <p14:tracePt t="25417" x="5765800" y="1041400"/>
          <p14:tracePt t="25434" x="5588000" y="984250"/>
          <p14:tracePt t="25450" x="5429250" y="939800"/>
          <p14:tracePt t="25467" x="5295900" y="889000"/>
          <p14:tracePt t="25484" x="5232400" y="863600"/>
          <p14:tracePt t="25490" x="5219700" y="850900"/>
          <p14:tracePt t="25500" x="5219700" y="844550"/>
          <p14:tracePt t="25517" x="5207000" y="819150"/>
          <p14:tracePt t="25523" x="5200650" y="806450"/>
          <p14:tracePt t="25534" x="5194300" y="806450"/>
          <p14:tracePt t="25550" x="5175250" y="793750"/>
          <p14:tracePt t="25567" x="5099050" y="793750"/>
          <p14:tracePt t="25570" x="5048250" y="793750"/>
          <p14:tracePt t="25586" x="4889500" y="793750"/>
          <p14:tracePt t="25600" x="4762500" y="793750"/>
          <p14:tracePt t="25617" x="4667250" y="793750"/>
          <p14:tracePt t="25634" x="4610100" y="793750"/>
          <p14:tracePt t="25650" x="4597400" y="793750"/>
          <p14:tracePt t="2600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2224087"/>
            <a:ext cx="10487025" cy="2409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0440" y="857160"/>
              <a:ext cx="9335160" cy="415332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080" y="847800"/>
                <a:ext cx="9353880" cy="4172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3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25"/>
    </mc:Choice>
    <mc:Fallback>
      <p:transition spd="slow" advTm="199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</Words>
  <Application>Microsoft Office PowerPoint</Application>
  <PresentationFormat>와이드스크린</PresentationFormat>
  <Paragraphs>5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Mathematicl Statistics I</dc:title>
  <dc:creator>USER</dc:creator>
  <cp:lastModifiedBy>USER</cp:lastModifiedBy>
  <cp:revision>6</cp:revision>
  <dcterms:created xsi:type="dcterms:W3CDTF">2020-05-10T21:41:50Z</dcterms:created>
  <dcterms:modified xsi:type="dcterms:W3CDTF">2021-05-10T02:33:31Z</dcterms:modified>
</cp:coreProperties>
</file>